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31" r:id="rId5"/>
    <p:sldId id="256" r:id="rId6"/>
    <p:sldId id="392" r:id="rId7"/>
    <p:sldId id="390" r:id="rId8"/>
    <p:sldId id="361" r:id="rId9"/>
    <p:sldId id="420" r:id="rId10"/>
    <p:sldId id="408" r:id="rId11"/>
    <p:sldId id="421" r:id="rId12"/>
    <p:sldId id="404" r:id="rId13"/>
    <p:sldId id="422" r:id="rId14"/>
    <p:sldId id="403" r:id="rId15"/>
    <p:sldId id="423" r:id="rId16"/>
    <p:sldId id="402" r:id="rId17"/>
    <p:sldId id="424" r:id="rId18"/>
    <p:sldId id="360" r:id="rId19"/>
    <p:sldId id="426" r:id="rId20"/>
    <p:sldId id="432" r:id="rId21"/>
    <p:sldId id="394" r:id="rId22"/>
    <p:sldId id="427" r:id="rId23"/>
    <p:sldId id="395" r:id="rId24"/>
    <p:sldId id="428" r:id="rId25"/>
    <p:sldId id="430"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7F460A-5730-49C6-AE98-EC0CA17C590C}" v="2" dt="2019-11-12T11:19:33.9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140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A5A2132E-3CC1-4F79-A309-244D475977DE}"/>
    <pc:docChg chg="undo custSel addSld delSld modSld">
      <pc:chgData name="Davina Szilvasy" userId="59fb472d-eed4-4f11-9686-c2c8db02a2cd" providerId="ADAL" clId="{A5A2132E-3CC1-4F79-A309-244D475977DE}" dt="2018-11-19T11:10:57.099" v="242" actId="20577"/>
      <pc:docMkLst>
        <pc:docMk/>
      </pc:docMkLst>
      <pc:sldChg chg="modSp">
        <pc:chgData name="Davina Szilvasy" userId="59fb472d-eed4-4f11-9686-c2c8db02a2cd" providerId="ADAL" clId="{A5A2132E-3CC1-4F79-A309-244D475977DE}" dt="2018-11-16T16:24:13.875" v="0" actId="12"/>
        <pc:sldMkLst>
          <pc:docMk/>
          <pc:sldMk cId="2637481266" sldId="256"/>
        </pc:sldMkLst>
        <pc:spChg chg="mod">
          <ac:chgData name="Davina Szilvasy" userId="59fb472d-eed4-4f11-9686-c2c8db02a2cd" providerId="ADAL" clId="{A5A2132E-3CC1-4F79-A309-244D475977DE}" dt="2018-11-16T16:24:13.875" v="0" actId="12"/>
          <ac:spMkLst>
            <pc:docMk/>
            <pc:sldMk cId="2637481266" sldId="256"/>
            <ac:spMk id="19" creationId="{5252A847-DE45-4FA3-A1F8-EEBEB845FF8E}"/>
          </ac:spMkLst>
        </pc:spChg>
      </pc:sldChg>
      <pc:sldChg chg="modSp">
        <pc:chgData name="Davina Szilvasy" userId="59fb472d-eed4-4f11-9686-c2c8db02a2cd" providerId="ADAL" clId="{A5A2132E-3CC1-4F79-A309-244D475977DE}" dt="2018-11-16T16:36:17.078" v="94" actId="1076"/>
        <pc:sldMkLst>
          <pc:docMk/>
          <pc:sldMk cId="36917022" sldId="360"/>
        </pc:sldMkLst>
        <pc:spChg chg="mod">
          <ac:chgData name="Davina Szilvasy" userId="59fb472d-eed4-4f11-9686-c2c8db02a2cd" providerId="ADAL" clId="{A5A2132E-3CC1-4F79-A309-244D475977DE}" dt="2018-11-16T16:36:05.515" v="93" actId="403"/>
          <ac:spMkLst>
            <pc:docMk/>
            <pc:sldMk cId="36917022" sldId="360"/>
            <ac:spMk id="19" creationId="{5252A847-DE45-4FA3-A1F8-EEBEB845FF8E}"/>
          </ac:spMkLst>
        </pc:spChg>
        <pc:graphicFrameChg chg="mod">
          <ac:chgData name="Davina Szilvasy" userId="59fb472d-eed4-4f11-9686-c2c8db02a2cd" providerId="ADAL" clId="{A5A2132E-3CC1-4F79-A309-244D475977DE}" dt="2018-11-16T16:36:17.078" v="94" actId="1076"/>
          <ac:graphicFrameMkLst>
            <pc:docMk/>
            <pc:sldMk cId="36917022" sldId="360"/>
            <ac:graphicFrameMk id="6" creationId="{0E511E67-DF32-4C89-8568-D1A0071A214B}"/>
          </ac:graphicFrameMkLst>
        </pc:graphicFrameChg>
      </pc:sldChg>
      <pc:sldChg chg="modSp">
        <pc:chgData name="Davina Szilvasy" userId="59fb472d-eed4-4f11-9686-c2c8db02a2cd" providerId="ADAL" clId="{A5A2132E-3CC1-4F79-A309-244D475977DE}" dt="2018-11-16T16:27:07.918" v="21" actId="207"/>
        <pc:sldMkLst>
          <pc:docMk/>
          <pc:sldMk cId="1035052751" sldId="361"/>
        </pc:sldMkLst>
        <pc:spChg chg="mod">
          <ac:chgData name="Davina Szilvasy" userId="59fb472d-eed4-4f11-9686-c2c8db02a2cd" providerId="ADAL" clId="{A5A2132E-3CC1-4F79-A309-244D475977DE}" dt="2018-11-16T16:25:26.227" v="3" actId="403"/>
          <ac:spMkLst>
            <pc:docMk/>
            <pc:sldMk cId="1035052751" sldId="361"/>
            <ac:spMk id="19" creationId="{5252A847-DE45-4FA3-A1F8-EEBEB845FF8E}"/>
          </ac:spMkLst>
        </pc:spChg>
        <pc:graphicFrameChg chg="modGraphic">
          <ac:chgData name="Davina Szilvasy" userId="59fb472d-eed4-4f11-9686-c2c8db02a2cd" providerId="ADAL" clId="{A5A2132E-3CC1-4F79-A309-244D475977DE}" dt="2018-11-16T16:27:07.918" v="21" actId="207"/>
          <ac:graphicFrameMkLst>
            <pc:docMk/>
            <pc:sldMk cId="1035052751" sldId="361"/>
            <ac:graphicFrameMk id="23" creationId="{AFB85045-FE79-4C3E-856B-FDA8C0CE61F5}"/>
          </ac:graphicFrameMkLst>
        </pc:graphicFrameChg>
      </pc:sldChg>
      <pc:sldChg chg="modSp">
        <pc:chgData name="Davina Szilvasy" userId="59fb472d-eed4-4f11-9686-c2c8db02a2cd" providerId="ADAL" clId="{A5A2132E-3CC1-4F79-A309-244D475977DE}" dt="2018-11-16T16:39:29.882" v="139" actId="20577"/>
        <pc:sldMkLst>
          <pc:docMk/>
          <pc:sldMk cId="3401100034" sldId="390"/>
        </pc:sldMkLst>
        <pc:spChg chg="mod">
          <ac:chgData name="Davina Szilvasy" userId="59fb472d-eed4-4f11-9686-c2c8db02a2cd" providerId="ADAL" clId="{A5A2132E-3CC1-4F79-A309-244D475977DE}" dt="2018-11-16T16:39:29.882" v="139" actId="20577"/>
          <ac:spMkLst>
            <pc:docMk/>
            <pc:sldMk cId="3401100034" sldId="390"/>
            <ac:spMk id="7" creationId="{C0CD6503-388C-4F9E-9FB0-9053D8579D01}"/>
          </ac:spMkLst>
        </pc:spChg>
      </pc:sldChg>
      <pc:sldChg chg="modSp">
        <pc:chgData name="Davina Szilvasy" userId="59fb472d-eed4-4f11-9686-c2c8db02a2cd" providerId="ADAL" clId="{A5A2132E-3CC1-4F79-A309-244D475977DE}" dt="2018-11-16T16:24:30.182" v="1" actId="20577"/>
        <pc:sldMkLst>
          <pc:docMk/>
          <pc:sldMk cId="1204372888" sldId="392"/>
        </pc:sldMkLst>
        <pc:spChg chg="mod">
          <ac:chgData name="Davina Szilvasy" userId="59fb472d-eed4-4f11-9686-c2c8db02a2cd" providerId="ADAL" clId="{A5A2132E-3CC1-4F79-A309-244D475977DE}" dt="2018-11-16T16:24:30.182" v="1" actId="20577"/>
          <ac:spMkLst>
            <pc:docMk/>
            <pc:sldMk cId="1204372888" sldId="392"/>
            <ac:spMk id="19" creationId="{5252A847-DE45-4FA3-A1F8-EEBEB845FF8E}"/>
          </ac:spMkLst>
        </pc:spChg>
      </pc:sldChg>
      <pc:sldChg chg="addSp delSp modSp">
        <pc:chgData name="Davina Szilvasy" userId="59fb472d-eed4-4f11-9686-c2c8db02a2cd" providerId="ADAL" clId="{A5A2132E-3CC1-4F79-A309-244D475977DE}" dt="2018-11-16T16:31:58.164" v="57" actId="1036"/>
        <pc:sldMkLst>
          <pc:docMk/>
          <pc:sldMk cId="218558063" sldId="393"/>
        </pc:sldMkLst>
        <pc:spChg chg="mod">
          <ac:chgData name="Davina Szilvasy" userId="59fb472d-eed4-4f11-9686-c2c8db02a2cd" providerId="ADAL" clId="{A5A2132E-3CC1-4F79-A309-244D475977DE}" dt="2018-11-16T16:25:31.521" v="4" actId="403"/>
          <ac:spMkLst>
            <pc:docMk/>
            <pc:sldMk cId="218558063" sldId="393"/>
            <ac:spMk id="19" creationId="{5252A847-DE45-4FA3-A1F8-EEBEB845FF8E}"/>
          </ac:spMkLst>
        </pc:spChg>
        <pc:graphicFrameChg chg="add del mod">
          <ac:chgData name="Davina Szilvasy" userId="59fb472d-eed4-4f11-9686-c2c8db02a2cd" providerId="ADAL" clId="{A5A2132E-3CC1-4F79-A309-244D475977DE}" dt="2018-11-16T16:28:07.189" v="25" actId="478"/>
          <ac:graphicFrameMkLst>
            <pc:docMk/>
            <pc:sldMk cId="218558063" sldId="393"/>
            <ac:graphicFrameMk id="7" creationId="{81037DD3-57FE-4380-AF1F-BD41AF3D7105}"/>
          </ac:graphicFrameMkLst>
        </pc:graphicFrameChg>
        <pc:graphicFrameChg chg="mod modGraphic">
          <ac:chgData name="Davina Szilvasy" userId="59fb472d-eed4-4f11-9686-c2c8db02a2cd" providerId="ADAL" clId="{A5A2132E-3CC1-4F79-A309-244D475977DE}" dt="2018-11-16T16:31:58.164" v="57" actId="1036"/>
          <ac:graphicFrameMkLst>
            <pc:docMk/>
            <pc:sldMk cId="218558063" sldId="393"/>
            <ac:graphicFrameMk id="23" creationId="{5AD6EAA9-EC41-40DE-BC37-A10693C5C599}"/>
          </ac:graphicFrameMkLst>
        </pc:graphicFrameChg>
      </pc:sldChg>
      <pc:sldChg chg="modSp">
        <pc:chgData name="Davina Szilvasy" userId="59fb472d-eed4-4f11-9686-c2c8db02a2cd" providerId="ADAL" clId="{A5A2132E-3CC1-4F79-A309-244D475977DE}" dt="2018-11-19T11:10:32.791" v="231" actId="20577"/>
        <pc:sldMkLst>
          <pc:docMk/>
          <pc:sldMk cId="3993761433" sldId="394"/>
        </pc:sldMkLst>
        <pc:spChg chg="mod">
          <ac:chgData name="Davina Szilvasy" userId="59fb472d-eed4-4f11-9686-c2c8db02a2cd" providerId="ADAL" clId="{A5A2132E-3CC1-4F79-A309-244D475977DE}" dt="2018-11-19T11:10:32.791" v="231" actId="20577"/>
          <ac:spMkLst>
            <pc:docMk/>
            <pc:sldMk cId="3993761433" sldId="394"/>
            <ac:spMk id="19" creationId="{5252A847-DE45-4FA3-A1F8-EEBEB845FF8E}"/>
          </ac:spMkLst>
        </pc:spChg>
      </pc:sldChg>
      <pc:sldChg chg="modSp">
        <pc:chgData name="Davina Szilvasy" userId="59fb472d-eed4-4f11-9686-c2c8db02a2cd" providerId="ADAL" clId="{A5A2132E-3CC1-4F79-A309-244D475977DE}" dt="2018-11-16T16:26:39.630" v="18" actId="403"/>
        <pc:sldMkLst>
          <pc:docMk/>
          <pc:sldMk cId="2169689498" sldId="395"/>
        </pc:sldMkLst>
        <pc:spChg chg="mod">
          <ac:chgData name="Davina Szilvasy" userId="59fb472d-eed4-4f11-9686-c2c8db02a2cd" providerId="ADAL" clId="{A5A2132E-3CC1-4F79-A309-244D475977DE}" dt="2018-11-16T16:26:39.630" v="18" actId="403"/>
          <ac:spMkLst>
            <pc:docMk/>
            <pc:sldMk cId="2169689498" sldId="395"/>
            <ac:spMk id="19" creationId="{5252A847-DE45-4FA3-A1F8-EEBEB845FF8E}"/>
          </ac:spMkLst>
        </pc:spChg>
      </pc:sldChg>
      <pc:sldChg chg="modSp">
        <pc:chgData name="Davina Szilvasy" userId="59fb472d-eed4-4f11-9686-c2c8db02a2cd" providerId="ADAL" clId="{A5A2132E-3CC1-4F79-A309-244D475977DE}" dt="2018-11-19T09:18:35.387" v="226" actId="20577"/>
        <pc:sldMkLst>
          <pc:docMk/>
          <pc:sldMk cId="3596373762" sldId="402"/>
        </pc:sldMkLst>
        <pc:spChg chg="mod">
          <ac:chgData name="Davina Szilvasy" userId="59fb472d-eed4-4f11-9686-c2c8db02a2cd" providerId="ADAL" clId="{A5A2132E-3CC1-4F79-A309-244D475977DE}" dt="2018-11-19T09:18:35.387" v="226" actId="20577"/>
          <ac:spMkLst>
            <pc:docMk/>
            <pc:sldMk cId="3596373762" sldId="402"/>
            <ac:spMk id="19" creationId="{5252A847-DE45-4FA3-A1F8-EEBEB845FF8E}"/>
          </ac:spMkLst>
        </pc:spChg>
      </pc:sldChg>
      <pc:sldChg chg="modSp">
        <pc:chgData name="Davina Szilvasy" userId="59fb472d-eed4-4f11-9686-c2c8db02a2cd" providerId="ADAL" clId="{A5A2132E-3CC1-4F79-A309-244D475977DE}" dt="2018-11-16T16:34:58.043" v="83" actId="20577"/>
        <pc:sldMkLst>
          <pc:docMk/>
          <pc:sldMk cId="2698244870" sldId="403"/>
        </pc:sldMkLst>
        <pc:spChg chg="mod">
          <ac:chgData name="Davina Szilvasy" userId="59fb472d-eed4-4f11-9686-c2c8db02a2cd" providerId="ADAL" clId="{A5A2132E-3CC1-4F79-A309-244D475977DE}" dt="2018-11-16T16:34:58.043" v="83" actId="20577"/>
          <ac:spMkLst>
            <pc:docMk/>
            <pc:sldMk cId="2698244870" sldId="403"/>
            <ac:spMk id="19" creationId="{5252A847-DE45-4FA3-A1F8-EEBEB845FF8E}"/>
          </ac:spMkLst>
        </pc:spChg>
      </pc:sldChg>
      <pc:sldChg chg="modSp">
        <pc:chgData name="Davina Szilvasy" userId="59fb472d-eed4-4f11-9686-c2c8db02a2cd" providerId="ADAL" clId="{A5A2132E-3CC1-4F79-A309-244D475977DE}" dt="2018-11-19T08:37:19.612" v="144" actId="20577"/>
        <pc:sldMkLst>
          <pc:docMk/>
          <pc:sldMk cId="3162624081" sldId="404"/>
        </pc:sldMkLst>
        <pc:spChg chg="mod">
          <ac:chgData name="Davina Szilvasy" userId="59fb472d-eed4-4f11-9686-c2c8db02a2cd" providerId="ADAL" clId="{A5A2132E-3CC1-4F79-A309-244D475977DE}" dt="2018-11-19T08:37:19.612" v="144" actId="20577"/>
          <ac:spMkLst>
            <pc:docMk/>
            <pc:sldMk cId="3162624081" sldId="404"/>
            <ac:spMk id="19" creationId="{5252A847-DE45-4FA3-A1F8-EEBEB845FF8E}"/>
          </ac:spMkLst>
        </pc:spChg>
      </pc:sldChg>
      <pc:sldChg chg="modSp">
        <pc:chgData name="Davina Szilvasy" userId="59fb472d-eed4-4f11-9686-c2c8db02a2cd" providerId="ADAL" clId="{A5A2132E-3CC1-4F79-A309-244D475977DE}" dt="2018-11-16T16:40:34.935" v="140" actId="404"/>
        <pc:sldMkLst>
          <pc:docMk/>
          <pc:sldMk cId="660725620" sldId="405"/>
        </pc:sldMkLst>
        <pc:spChg chg="mod">
          <ac:chgData name="Davina Szilvasy" userId="59fb472d-eed4-4f11-9686-c2c8db02a2cd" providerId="ADAL" clId="{A5A2132E-3CC1-4F79-A309-244D475977DE}" dt="2018-11-16T16:40:34.935" v="140" actId="404"/>
          <ac:spMkLst>
            <pc:docMk/>
            <pc:sldMk cId="660725620" sldId="405"/>
            <ac:spMk id="19" creationId="{5252A847-DE45-4FA3-A1F8-EEBEB845FF8E}"/>
          </ac:spMkLst>
        </pc:spChg>
      </pc:sldChg>
      <pc:sldChg chg="modSp">
        <pc:chgData name="Davina Szilvasy" userId="59fb472d-eed4-4f11-9686-c2c8db02a2cd" providerId="ADAL" clId="{A5A2132E-3CC1-4F79-A309-244D475977DE}" dt="2018-11-19T08:35:40.582" v="141" actId="20577"/>
        <pc:sldMkLst>
          <pc:docMk/>
          <pc:sldMk cId="2578897489" sldId="406"/>
        </pc:sldMkLst>
        <pc:spChg chg="mod">
          <ac:chgData name="Davina Szilvasy" userId="59fb472d-eed4-4f11-9686-c2c8db02a2cd" providerId="ADAL" clId="{A5A2132E-3CC1-4F79-A309-244D475977DE}" dt="2018-11-19T08:35:40.582" v="141" actId="20577"/>
          <ac:spMkLst>
            <pc:docMk/>
            <pc:sldMk cId="2578897489" sldId="406"/>
            <ac:spMk id="19" creationId="{5252A847-DE45-4FA3-A1F8-EEBEB845FF8E}"/>
          </ac:spMkLst>
        </pc:spChg>
      </pc:sldChg>
      <pc:sldChg chg="modSp">
        <pc:chgData name="Davina Szilvasy" userId="59fb472d-eed4-4f11-9686-c2c8db02a2cd" providerId="ADAL" clId="{A5A2132E-3CC1-4F79-A309-244D475977DE}" dt="2018-11-16T16:33:26.696" v="65" actId="120"/>
        <pc:sldMkLst>
          <pc:docMk/>
          <pc:sldMk cId="1530347431" sldId="408"/>
        </pc:sldMkLst>
        <pc:spChg chg="mod">
          <ac:chgData name="Davina Szilvasy" userId="59fb472d-eed4-4f11-9686-c2c8db02a2cd" providerId="ADAL" clId="{A5A2132E-3CC1-4F79-A309-244D475977DE}" dt="2018-11-16T16:32:43.228" v="59" actId="20577"/>
          <ac:spMkLst>
            <pc:docMk/>
            <pc:sldMk cId="1530347431" sldId="408"/>
            <ac:spMk id="19" creationId="{5252A847-DE45-4FA3-A1F8-EEBEB845FF8E}"/>
          </ac:spMkLst>
        </pc:spChg>
        <pc:graphicFrameChg chg="modGraphic">
          <ac:chgData name="Davina Szilvasy" userId="59fb472d-eed4-4f11-9686-c2c8db02a2cd" providerId="ADAL" clId="{A5A2132E-3CC1-4F79-A309-244D475977DE}" dt="2018-11-16T16:33:26.696" v="65" actId="120"/>
          <ac:graphicFrameMkLst>
            <pc:docMk/>
            <pc:sldMk cId="1530347431" sldId="408"/>
            <ac:graphicFrameMk id="6" creationId="{97A01BA2-25CF-4434-858B-84510C9D98AB}"/>
          </ac:graphicFrameMkLst>
        </pc:graphicFrameChg>
      </pc:sldChg>
      <pc:sldChg chg="modSp">
        <pc:chgData name="Davina Szilvasy" userId="59fb472d-eed4-4f11-9686-c2c8db02a2cd" providerId="ADAL" clId="{A5A2132E-3CC1-4F79-A309-244D475977DE}" dt="2018-11-16T16:35:08.701" v="84" actId="255"/>
        <pc:sldMkLst>
          <pc:docMk/>
          <pc:sldMk cId="3161074362" sldId="411"/>
        </pc:sldMkLst>
        <pc:spChg chg="mod">
          <ac:chgData name="Davina Szilvasy" userId="59fb472d-eed4-4f11-9686-c2c8db02a2cd" providerId="ADAL" clId="{A5A2132E-3CC1-4F79-A309-244D475977DE}" dt="2018-11-16T16:35:08.701" v="84" actId="255"/>
          <ac:spMkLst>
            <pc:docMk/>
            <pc:sldMk cId="3161074362" sldId="411"/>
            <ac:spMk id="19" creationId="{5252A847-DE45-4FA3-A1F8-EEBEB845FF8E}"/>
          </ac:spMkLst>
        </pc:spChg>
      </pc:sldChg>
      <pc:sldChg chg="modSp">
        <pc:chgData name="Davina Szilvasy" userId="59fb472d-eed4-4f11-9686-c2c8db02a2cd" providerId="ADAL" clId="{A5A2132E-3CC1-4F79-A309-244D475977DE}" dt="2018-11-19T09:18:51.362" v="227" actId="20577"/>
        <pc:sldMkLst>
          <pc:docMk/>
          <pc:sldMk cId="2236800213" sldId="412"/>
        </pc:sldMkLst>
        <pc:spChg chg="mod">
          <ac:chgData name="Davina Szilvasy" userId="59fb472d-eed4-4f11-9686-c2c8db02a2cd" providerId="ADAL" clId="{A5A2132E-3CC1-4F79-A309-244D475977DE}" dt="2018-11-19T09:18:51.362" v="227" actId="20577"/>
          <ac:spMkLst>
            <pc:docMk/>
            <pc:sldMk cId="2236800213" sldId="412"/>
            <ac:spMk id="19" creationId="{5252A847-DE45-4FA3-A1F8-EEBEB845FF8E}"/>
          </ac:spMkLst>
        </pc:spChg>
      </pc:sldChg>
      <pc:sldChg chg="modSp add">
        <pc:chgData name="Davina Szilvasy" userId="59fb472d-eed4-4f11-9686-c2c8db02a2cd" providerId="ADAL" clId="{A5A2132E-3CC1-4F79-A309-244D475977DE}" dt="2018-11-16T16:33:55.837" v="67" actId="120"/>
        <pc:sldMkLst>
          <pc:docMk/>
          <pc:sldMk cId="1979838731" sldId="413"/>
        </pc:sldMkLst>
        <pc:graphicFrameChg chg="modGraphic">
          <ac:chgData name="Davina Szilvasy" userId="59fb472d-eed4-4f11-9686-c2c8db02a2cd" providerId="ADAL" clId="{A5A2132E-3CC1-4F79-A309-244D475977DE}" dt="2018-11-16T16:33:55.837" v="67" actId="120"/>
          <ac:graphicFrameMkLst>
            <pc:docMk/>
            <pc:sldMk cId="1979838731" sldId="413"/>
            <ac:graphicFrameMk id="6" creationId="{97A01BA2-25CF-4434-858B-84510C9D98AB}"/>
          </ac:graphicFrameMkLst>
        </pc:graphicFrameChg>
      </pc:sldChg>
      <pc:sldChg chg="modSp add">
        <pc:chgData name="Davina Szilvasy" userId="59fb472d-eed4-4f11-9686-c2c8db02a2cd" providerId="ADAL" clId="{A5A2132E-3CC1-4F79-A309-244D475977DE}" dt="2018-11-19T08:37:12.209" v="143" actId="20577"/>
        <pc:sldMkLst>
          <pc:docMk/>
          <pc:sldMk cId="3067192061" sldId="414"/>
        </pc:sldMkLst>
        <pc:spChg chg="mod">
          <ac:chgData name="Davina Szilvasy" userId="59fb472d-eed4-4f11-9686-c2c8db02a2cd" providerId="ADAL" clId="{A5A2132E-3CC1-4F79-A309-244D475977DE}" dt="2018-11-19T08:37:12.209" v="143" actId="20577"/>
          <ac:spMkLst>
            <pc:docMk/>
            <pc:sldMk cId="3067192061" sldId="414"/>
            <ac:spMk id="19" creationId="{5252A847-DE45-4FA3-A1F8-EEBEB845FF8E}"/>
          </ac:spMkLst>
        </pc:spChg>
      </pc:sldChg>
      <pc:sldChg chg="modSp add">
        <pc:chgData name="Davina Szilvasy" userId="59fb472d-eed4-4f11-9686-c2c8db02a2cd" providerId="ADAL" clId="{A5A2132E-3CC1-4F79-A309-244D475977DE}" dt="2018-11-16T16:37:50.993" v="130" actId="313"/>
        <pc:sldMkLst>
          <pc:docMk/>
          <pc:sldMk cId="3592472980" sldId="415"/>
        </pc:sldMkLst>
        <pc:spChg chg="mod">
          <ac:chgData name="Davina Szilvasy" userId="59fb472d-eed4-4f11-9686-c2c8db02a2cd" providerId="ADAL" clId="{A5A2132E-3CC1-4F79-A309-244D475977DE}" dt="2018-11-16T16:37:50.993" v="130" actId="313"/>
          <ac:spMkLst>
            <pc:docMk/>
            <pc:sldMk cId="3592472980" sldId="415"/>
            <ac:spMk id="19" creationId="{5252A847-DE45-4FA3-A1F8-EEBEB845FF8E}"/>
          </ac:spMkLst>
        </pc:spChg>
        <pc:graphicFrameChg chg="modGraphic">
          <ac:chgData name="Davina Szilvasy" userId="59fb472d-eed4-4f11-9686-c2c8db02a2cd" providerId="ADAL" clId="{A5A2132E-3CC1-4F79-A309-244D475977DE}" dt="2018-11-16T16:37:16.544" v="96" actId="207"/>
          <ac:graphicFrameMkLst>
            <pc:docMk/>
            <pc:sldMk cId="3592472980" sldId="415"/>
            <ac:graphicFrameMk id="6" creationId="{0E511E67-DF32-4C89-8568-D1A0071A214B}"/>
          </ac:graphicFrameMkLst>
        </pc:graphicFrameChg>
      </pc:sldChg>
      <pc:sldChg chg="modSp add">
        <pc:chgData name="Davina Szilvasy" userId="59fb472d-eed4-4f11-9686-c2c8db02a2cd" providerId="ADAL" clId="{A5A2132E-3CC1-4F79-A309-244D475977DE}" dt="2018-11-19T11:10:43.757" v="236" actId="20577"/>
        <pc:sldMkLst>
          <pc:docMk/>
          <pc:sldMk cId="1335949929" sldId="417"/>
        </pc:sldMkLst>
        <pc:spChg chg="mod">
          <ac:chgData name="Davina Szilvasy" userId="59fb472d-eed4-4f11-9686-c2c8db02a2cd" providerId="ADAL" clId="{A5A2132E-3CC1-4F79-A309-244D475977DE}" dt="2018-11-19T11:10:43.757" v="236" actId="20577"/>
          <ac:spMkLst>
            <pc:docMk/>
            <pc:sldMk cId="1335949929" sldId="417"/>
            <ac:spMk id="19" creationId="{5252A847-DE45-4FA3-A1F8-EEBEB845FF8E}"/>
          </ac:spMkLst>
        </pc:spChg>
      </pc:sldChg>
      <pc:sldChg chg="modSp add">
        <pc:chgData name="Davina Szilvasy" userId="59fb472d-eed4-4f11-9686-c2c8db02a2cd" providerId="ADAL" clId="{A5A2132E-3CC1-4F79-A309-244D475977DE}" dt="2018-11-19T11:10:57.099" v="242" actId="20577"/>
        <pc:sldMkLst>
          <pc:docMk/>
          <pc:sldMk cId="361759715" sldId="418"/>
        </pc:sldMkLst>
        <pc:spChg chg="mod">
          <ac:chgData name="Davina Szilvasy" userId="59fb472d-eed4-4f11-9686-c2c8db02a2cd" providerId="ADAL" clId="{A5A2132E-3CC1-4F79-A309-244D475977DE}" dt="2018-11-19T11:10:57.099" v="242" actId="20577"/>
          <ac:spMkLst>
            <pc:docMk/>
            <pc:sldMk cId="361759715" sldId="418"/>
            <ac:spMk id="19" creationId="{5252A847-DE45-4FA3-A1F8-EEBEB845FF8E}"/>
          </ac:spMkLst>
        </pc:spChg>
      </pc:sldChg>
    </pc:docChg>
  </pc:docChgLst>
  <pc:docChgLst>
    <pc:chgData name="Theresa Hodgson" userId="213b339f-9e68-4d61-b6e1-9aa385d3ff46" providerId="ADAL" clId="{3CEE64CA-2C2A-4FA1-985C-6919CE1E746C}"/>
    <pc:docChg chg="undo custSel addSld delSld modSld sldOrd">
      <pc:chgData name="Theresa Hodgson" userId="213b339f-9e68-4d61-b6e1-9aa385d3ff46" providerId="ADAL" clId="{3CEE64CA-2C2A-4FA1-985C-6919CE1E746C}" dt="2018-11-15T22:49:55.020" v="834" actId="404"/>
      <pc:docMkLst>
        <pc:docMk/>
      </pc:docMkLst>
      <pc:sldChg chg="modSp">
        <pc:chgData name="Theresa Hodgson" userId="213b339f-9e68-4d61-b6e1-9aa385d3ff46" providerId="ADAL" clId="{3CEE64CA-2C2A-4FA1-985C-6919CE1E746C}" dt="2018-11-15T22:21:39.014" v="101" actId="313"/>
        <pc:sldMkLst>
          <pc:docMk/>
          <pc:sldMk cId="2637481266" sldId="256"/>
        </pc:sldMkLst>
        <pc:spChg chg="mod">
          <ac:chgData name="Theresa Hodgson" userId="213b339f-9e68-4d61-b6e1-9aa385d3ff46" providerId="ADAL" clId="{3CEE64CA-2C2A-4FA1-985C-6919CE1E746C}" dt="2018-11-15T22:21:39.014" v="101" actId="313"/>
          <ac:spMkLst>
            <pc:docMk/>
            <pc:sldMk cId="2637481266" sldId="256"/>
            <ac:spMk id="17" creationId="{0F18B4CD-798D-4EA5-92CF-7A4BB6DD9812}"/>
          </ac:spMkLst>
        </pc:spChg>
        <pc:spChg chg="mod">
          <ac:chgData name="Theresa Hodgson" userId="213b339f-9e68-4d61-b6e1-9aa385d3ff46" providerId="ADAL" clId="{3CEE64CA-2C2A-4FA1-985C-6919CE1E746C}" dt="2018-11-15T22:19:55.906" v="16" actId="20577"/>
          <ac:spMkLst>
            <pc:docMk/>
            <pc:sldMk cId="2637481266" sldId="256"/>
            <ac:spMk id="19" creationId="{5252A847-DE45-4FA3-A1F8-EEBEB845FF8E}"/>
          </ac:spMkLst>
        </pc:spChg>
      </pc:sldChg>
      <pc:sldChg chg="addSp modSp">
        <pc:chgData name="Theresa Hodgson" userId="213b339f-9e68-4d61-b6e1-9aa385d3ff46" providerId="ADAL" clId="{3CEE64CA-2C2A-4FA1-985C-6919CE1E746C}" dt="2018-11-15T22:37:40.260" v="617" actId="20577"/>
        <pc:sldMkLst>
          <pc:docMk/>
          <pc:sldMk cId="36917022" sldId="360"/>
        </pc:sldMkLst>
        <pc:spChg chg="mod">
          <ac:chgData name="Theresa Hodgson" userId="213b339f-9e68-4d61-b6e1-9aa385d3ff46" providerId="ADAL" clId="{3CEE64CA-2C2A-4FA1-985C-6919CE1E746C}" dt="2018-11-15T22:21:36.907" v="98" actId="313"/>
          <ac:spMkLst>
            <pc:docMk/>
            <pc:sldMk cId="36917022" sldId="360"/>
            <ac:spMk id="17" creationId="{0F18B4CD-798D-4EA5-92CF-7A4BB6DD9812}"/>
          </ac:spMkLst>
        </pc:spChg>
        <pc:spChg chg="mod">
          <ac:chgData name="Theresa Hodgson" userId="213b339f-9e68-4d61-b6e1-9aa385d3ff46" providerId="ADAL" clId="{3CEE64CA-2C2A-4FA1-985C-6919CE1E746C}" dt="2018-11-15T22:37:40.260" v="617" actId="20577"/>
          <ac:spMkLst>
            <pc:docMk/>
            <pc:sldMk cId="36917022" sldId="360"/>
            <ac:spMk id="19" creationId="{5252A847-DE45-4FA3-A1F8-EEBEB845FF8E}"/>
          </ac:spMkLst>
        </pc:spChg>
        <pc:graphicFrameChg chg="add mod modGraphic">
          <ac:chgData name="Theresa Hodgson" userId="213b339f-9e68-4d61-b6e1-9aa385d3ff46" providerId="ADAL" clId="{3CEE64CA-2C2A-4FA1-985C-6919CE1E746C}" dt="2018-11-15T22:32:20.784" v="463" actId="1036"/>
          <ac:graphicFrameMkLst>
            <pc:docMk/>
            <pc:sldMk cId="36917022" sldId="360"/>
            <ac:graphicFrameMk id="6" creationId="{0E511E67-DF32-4C89-8568-D1A0071A214B}"/>
          </ac:graphicFrameMkLst>
        </pc:graphicFrameChg>
      </pc:sldChg>
      <pc:sldChg chg="addSp delSp modSp">
        <pc:chgData name="Theresa Hodgson" userId="213b339f-9e68-4d61-b6e1-9aa385d3ff46" providerId="ADAL" clId="{3CEE64CA-2C2A-4FA1-985C-6919CE1E746C}" dt="2018-11-15T22:31:07.685" v="429"/>
        <pc:sldMkLst>
          <pc:docMk/>
          <pc:sldMk cId="1035052751" sldId="361"/>
        </pc:sldMkLst>
        <pc:spChg chg="add mod">
          <ac:chgData name="Theresa Hodgson" userId="213b339f-9e68-4d61-b6e1-9aa385d3ff46" providerId="ADAL" clId="{3CEE64CA-2C2A-4FA1-985C-6919CE1E746C}" dt="2018-11-15T22:24:55.993" v="189" actId="555"/>
          <ac:spMkLst>
            <pc:docMk/>
            <pc:sldMk cId="1035052751" sldId="361"/>
            <ac:spMk id="9" creationId="{46CAA993-6544-464D-93AF-647B7D974CE5}"/>
          </ac:spMkLst>
        </pc:spChg>
        <pc:spChg chg="add mod">
          <ac:chgData name="Theresa Hodgson" userId="213b339f-9e68-4d61-b6e1-9aa385d3ff46" providerId="ADAL" clId="{3CEE64CA-2C2A-4FA1-985C-6919CE1E746C}" dt="2018-11-15T22:24:34.763" v="144" actId="1036"/>
          <ac:spMkLst>
            <pc:docMk/>
            <pc:sldMk cId="1035052751" sldId="361"/>
            <ac:spMk id="10" creationId="{31B6634D-64C4-43AE-8058-7F6BE089AE4C}"/>
          </ac:spMkLst>
        </pc:spChg>
        <pc:spChg chg="add mod">
          <ac:chgData name="Theresa Hodgson" userId="213b339f-9e68-4d61-b6e1-9aa385d3ff46" providerId="ADAL" clId="{3CEE64CA-2C2A-4FA1-985C-6919CE1E746C}" dt="2018-11-15T22:24:49.240" v="188" actId="1036"/>
          <ac:spMkLst>
            <pc:docMk/>
            <pc:sldMk cId="1035052751" sldId="361"/>
            <ac:spMk id="11" creationId="{00C2D4B8-440E-48F9-BB82-AE2881B06334}"/>
          </ac:spMkLst>
        </pc:spChg>
        <pc:spChg chg="add mod">
          <ac:chgData name="Theresa Hodgson" userId="213b339f-9e68-4d61-b6e1-9aa385d3ff46" providerId="ADAL" clId="{3CEE64CA-2C2A-4FA1-985C-6919CE1E746C}" dt="2018-11-15T22:24:39.593" v="157" actId="1036"/>
          <ac:spMkLst>
            <pc:docMk/>
            <pc:sldMk cId="1035052751" sldId="361"/>
            <ac:spMk id="12" creationId="{36DDA457-03BD-4B90-9DAB-2F68D582E9E4}"/>
          </ac:spMkLst>
        </pc:spChg>
        <pc:spChg chg="add mod">
          <ac:chgData name="Theresa Hodgson" userId="213b339f-9e68-4d61-b6e1-9aa385d3ff46" providerId="ADAL" clId="{3CEE64CA-2C2A-4FA1-985C-6919CE1E746C}" dt="2018-11-15T22:24:39.593" v="157" actId="1036"/>
          <ac:spMkLst>
            <pc:docMk/>
            <pc:sldMk cId="1035052751" sldId="361"/>
            <ac:spMk id="13" creationId="{85F429D6-C782-460D-8C5C-11616A4FDC0A}"/>
          </ac:spMkLst>
        </pc:spChg>
        <pc:spChg chg="add mod">
          <ac:chgData name="Theresa Hodgson" userId="213b339f-9e68-4d61-b6e1-9aa385d3ff46" providerId="ADAL" clId="{3CEE64CA-2C2A-4FA1-985C-6919CE1E746C}" dt="2018-11-15T22:24:49.240" v="188" actId="1036"/>
          <ac:spMkLst>
            <pc:docMk/>
            <pc:sldMk cId="1035052751" sldId="361"/>
            <ac:spMk id="14" creationId="{0FC0EBC3-429E-44D6-8706-903C687CB4F1}"/>
          </ac:spMkLst>
        </pc:spChg>
        <pc:spChg chg="add mod">
          <ac:chgData name="Theresa Hodgson" userId="213b339f-9e68-4d61-b6e1-9aa385d3ff46" providerId="ADAL" clId="{3CEE64CA-2C2A-4FA1-985C-6919CE1E746C}" dt="2018-11-15T22:24:55.993" v="189" actId="555"/>
          <ac:spMkLst>
            <pc:docMk/>
            <pc:sldMk cId="1035052751" sldId="361"/>
            <ac:spMk id="15" creationId="{20351D78-D6CD-4310-9EEA-89BFD449E366}"/>
          </ac:spMkLst>
        </pc:spChg>
        <pc:spChg chg="mod">
          <ac:chgData name="Theresa Hodgson" userId="213b339f-9e68-4d61-b6e1-9aa385d3ff46" providerId="ADAL" clId="{3CEE64CA-2C2A-4FA1-985C-6919CE1E746C}" dt="2018-11-15T22:21:36.051" v="97" actId="313"/>
          <ac:spMkLst>
            <pc:docMk/>
            <pc:sldMk cId="1035052751" sldId="361"/>
            <ac:spMk id="17" creationId="{0F18B4CD-798D-4EA5-92CF-7A4BB6DD9812}"/>
          </ac:spMkLst>
        </pc:spChg>
        <pc:spChg chg="mod">
          <ac:chgData name="Theresa Hodgson" userId="213b339f-9e68-4d61-b6e1-9aa385d3ff46" providerId="ADAL" clId="{3CEE64CA-2C2A-4FA1-985C-6919CE1E746C}" dt="2018-11-15T22:23:03.683" v="115" actId="207"/>
          <ac:spMkLst>
            <pc:docMk/>
            <pc:sldMk cId="1035052751" sldId="361"/>
            <ac:spMk id="19" creationId="{5252A847-DE45-4FA3-A1F8-EEBEB845FF8E}"/>
          </ac:spMkLst>
        </pc:spChg>
        <pc:spChg chg="add mod">
          <ac:chgData name="Theresa Hodgson" userId="213b339f-9e68-4d61-b6e1-9aa385d3ff46" providerId="ADAL" clId="{3CEE64CA-2C2A-4FA1-985C-6919CE1E746C}" dt="2018-11-15T22:24:34.763" v="144" actId="1036"/>
          <ac:spMkLst>
            <pc:docMk/>
            <pc:sldMk cId="1035052751" sldId="361"/>
            <ac:spMk id="20" creationId="{42E02DCC-03B0-4DF5-9B64-FD36132EF406}"/>
          </ac:spMkLst>
        </pc:spChg>
        <pc:spChg chg="add mod">
          <ac:chgData name="Theresa Hodgson" userId="213b339f-9e68-4d61-b6e1-9aa385d3ff46" providerId="ADAL" clId="{3CEE64CA-2C2A-4FA1-985C-6919CE1E746C}" dt="2018-11-15T22:24:55.993" v="189" actId="555"/>
          <ac:spMkLst>
            <pc:docMk/>
            <pc:sldMk cId="1035052751" sldId="361"/>
            <ac:spMk id="21" creationId="{1FF21F03-349D-4D05-964C-EFCC4F491328}"/>
          </ac:spMkLst>
        </pc:spChg>
        <pc:spChg chg="add mod">
          <ac:chgData name="Theresa Hodgson" userId="213b339f-9e68-4d61-b6e1-9aa385d3ff46" providerId="ADAL" clId="{3CEE64CA-2C2A-4FA1-985C-6919CE1E746C}" dt="2018-11-15T22:24:34.763" v="144" actId="1036"/>
          <ac:spMkLst>
            <pc:docMk/>
            <pc:sldMk cId="1035052751" sldId="361"/>
            <ac:spMk id="22" creationId="{9C08D640-8B31-43AE-A9FF-791F4EECF2ED}"/>
          </ac:spMkLst>
        </pc:spChg>
        <pc:graphicFrameChg chg="del">
          <ac:chgData name="Theresa Hodgson" userId="213b339f-9e68-4d61-b6e1-9aa385d3ff46" providerId="ADAL" clId="{3CEE64CA-2C2A-4FA1-985C-6919CE1E746C}" dt="2018-11-15T22:22:31.773" v="112" actId="478"/>
          <ac:graphicFrameMkLst>
            <pc:docMk/>
            <pc:sldMk cId="1035052751" sldId="361"/>
            <ac:graphicFrameMk id="7" creationId="{D6AD1604-6368-474F-90F1-26D250AEF51C}"/>
          </ac:graphicFrameMkLst>
        </pc:graphicFrameChg>
        <pc:graphicFrameChg chg="add del mod">
          <ac:chgData name="Theresa Hodgson" userId="213b339f-9e68-4d61-b6e1-9aa385d3ff46" providerId="ADAL" clId="{3CEE64CA-2C2A-4FA1-985C-6919CE1E746C}" dt="2018-11-15T22:30:53.529" v="409"/>
          <ac:graphicFrameMkLst>
            <pc:docMk/>
            <pc:sldMk cId="1035052751" sldId="361"/>
            <ac:graphicFrameMk id="8" creationId="{E4F5029F-ACFA-4DDF-8932-2546EDF3B094}"/>
          </ac:graphicFrameMkLst>
        </pc:graphicFrameChg>
        <pc:graphicFrameChg chg="add">
          <ac:chgData name="Theresa Hodgson" userId="213b339f-9e68-4d61-b6e1-9aa385d3ff46" providerId="ADAL" clId="{3CEE64CA-2C2A-4FA1-985C-6919CE1E746C}" dt="2018-11-15T22:31:07.685" v="429"/>
          <ac:graphicFrameMkLst>
            <pc:docMk/>
            <pc:sldMk cId="1035052751" sldId="361"/>
            <ac:graphicFrameMk id="23" creationId="{AFB85045-FE79-4C3E-856B-FDA8C0CE61F5}"/>
          </ac:graphicFrameMkLst>
        </pc:graphicFrameChg>
      </pc:sldChg>
      <pc:sldChg chg="modSp">
        <pc:chgData name="Theresa Hodgson" userId="213b339f-9e68-4d61-b6e1-9aa385d3ff46" providerId="ADAL" clId="{3CEE64CA-2C2A-4FA1-985C-6919CE1E746C}" dt="2018-11-15T22:21:41.281" v="103" actId="313"/>
        <pc:sldMkLst>
          <pc:docMk/>
          <pc:sldMk cId="3401100034" sldId="390"/>
        </pc:sldMkLst>
        <pc:spChg chg="mod">
          <ac:chgData name="Theresa Hodgson" userId="213b339f-9e68-4d61-b6e1-9aa385d3ff46" providerId="ADAL" clId="{3CEE64CA-2C2A-4FA1-985C-6919CE1E746C}" dt="2018-11-15T22:21:23.116" v="96" actId="20577"/>
          <ac:spMkLst>
            <pc:docMk/>
            <pc:sldMk cId="3401100034" sldId="390"/>
            <ac:spMk id="7" creationId="{C0CD6503-388C-4F9E-9FB0-9053D8579D01}"/>
          </ac:spMkLst>
        </pc:spChg>
        <pc:spChg chg="mod">
          <ac:chgData name="Theresa Hodgson" userId="213b339f-9e68-4d61-b6e1-9aa385d3ff46" providerId="ADAL" clId="{3CEE64CA-2C2A-4FA1-985C-6919CE1E746C}" dt="2018-11-15T22:21:41.281" v="103" actId="313"/>
          <ac:spMkLst>
            <pc:docMk/>
            <pc:sldMk cId="3401100034" sldId="390"/>
            <ac:spMk id="17" creationId="{0F18B4CD-798D-4EA5-92CF-7A4BB6DD9812}"/>
          </ac:spMkLst>
        </pc:spChg>
      </pc:sldChg>
      <pc:sldChg chg="modSp">
        <pc:chgData name="Theresa Hodgson" userId="213b339f-9e68-4d61-b6e1-9aa385d3ff46" providerId="ADAL" clId="{3CEE64CA-2C2A-4FA1-985C-6919CE1E746C}" dt="2018-11-15T22:22:16.285" v="107" actId="6549"/>
        <pc:sldMkLst>
          <pc:docMk/>
          <pc:sldMk cId="1204372888" sldId="392"/>
        </pc:sldMkLst>
        <pc:spChg chg="mod">
          <ac:chgData name="Theresa Hodgson" userId="213b339f-9e68-4d61-b6e1-9aa385d3ff46" providerId="ADAL" clId="{3CEE64CA-2C2A-4FA1-985C-6919CE1E746C}" dt="2018-11-15T22:21:40.176" v="102" actId="313"/>
          <ac:spMkLst>
            <pc:docMk/>
            <pc:sldMk cId="1204372888" sldId="392"/>
            <ac:spMk id="17" creationId="{0F18B4CD-798D-4EA5-92CF-7A4BB6DD9812}"/>
          </ac:spMkLst>
        </pc:spChg>
        <pc:spChg chg="mod">
          <ac:chgData name="Theresa Hodgson" userId="213b339f-9e68-4d61-b6e1-9aa385d3ff46" providerId="ADAL" clId="{3CEE64CA-2C2A-4FA1-985C-6919CE1E746C}" dt="2018-11-15T22:22:16.285" v="107" actId="6549"/>
          <ac:spMkLst>
            <pc:docMk/>
            <pc:sldMk cId="1204372888" sldId="392"/>
            <ac:spMk id="19" creationId="{5252A847-DE45-4FA3-A1F8-EEBEB845FF8E}"/>
          </ac:spMkLst>
        </pc:spChg>
      </pc:sldChg>
      <pc:sldChg chg="addSp delSp modSp add">
        <pc:chgData name="Theresa Hodgson" userId="213b339f-9e68-4d61-b6e1-9aa385d3ff46" providerId="ADAL" clId="{3CEE64CA-2C2A-4FA1-985C-6919CE1E746C}" dt="2018-11-15T22:31:04.323" v="428"/>
        <pc:sldMkLst>
          <pc:docMk/>
          <pc:sldMk cId="218558063" sldId="393"/>
        </pc:sldMkLst>
        <pc:spChg chg="del">
          <ac:chgData name="Theresa Hodgson" userId="213b339f-9e68-4d61-b6e1-9aa385d3ff46" providerId="ADAL" clId="{3CEE64CA-2C2A-4FA1-985C-6919CE1E746C}" dt="2018-11-15T22:28:11.357" v="273" actId="478"/>
          <ac:spMkLst>
            <pc:docMk/>
            <pc:sldMk cId="218558063" sldId="393"/>
            <ac:spMk id="9" creationId="{46CAA993-6544-464D-93AF-647B7D974CE5}"/>
          </ac:spMkLst>
        </pc:spChg>
        <pc:spChg chg="del">
          <ac:chgData name="Theresa Hodgson" userId="213b339f-9e68-4d61-b6e1-9aa385d3ff46" providerId="ADAL" clId="{3CEE64CA-2C2A-4FA1-985C-6919CE1E746C}" dt="2018-11-15T22:28:11.357" v="273" actId="478"/>
          <ac:spMkLst>
            <pc:docMk/>
            <pc:sldMk cId="218558063" sldId="393"/>
            <ac:spMk id="10" creationId="{31B6634D-64C4-43AE-8058-7F6BE089AE4C}"/>
          </ac:spMkLst>
        </pc:spChg>
        <pc:spChg chg="del">
          <ac:chgData name="Theresa Hodgson" userId="213b339f-9e68-4d61-b6e1-9aa385d3ff46" providerId="ADAL" clId="{3CEE64CA-2C2A-4FA1-985C-6919CE1E746C}" dt="2018-11-15T22:28:11.357" v="273" actId="478"/>
          <ac:spMkLst>
            <pc:docMk/>
            <pc:sldMk cId="218558063" sldId="393"/>
            <ac:spMk id="11" creationId="{00C2D4B8-440E-48F9-BB82-AE2881B06334}"/>
          </ac:spMkLst>
        </pc:spChg>
        <pc:spChg chg="del">
          <ac:chgData name="Theresa Hodgson" userId="213b339f-9e68-4d61-b6e1-9aa385d3ff46" providerId="ADAL" clId="{3CEE64CA-2C2A-4FA1-985C-6919CE1E746C}" dt="2018-11-15T22:28:11.357" v="273" actId="478"/>
          <ac:spMkLst>
            <pc:docMk/>
            <pc:sldMk cId="218558063" sldId="393"/>
            <ac:spMk id="12" creationId="{36DDA457-03BD-4B90-9DAB-2F68D582E9E4}"/>
          </ac:spMkLst>
        </pc:spChg>
        <pc:spChg chg="del">
          <ac:chgData name="Theresa Hodgson" userId="213b339f-9e68-4d61-b6e1-9aa385d3ff46" providerId="ADAL" clId="{3CEE64CA-2C2A-4FA1-985C-6919CE1E746C}" dt="2018-11-15T22:28:11.357" v="273" actId="478"/>
          <ac:spMkLst>
            <pc:docMk/>
            <pc:sldMk cId="218558063" sldId="393"/>
            <ac:spMk id="13" creationId="{85F429D6-C782-460D-8C5C-11616A4FDC0A}"/>
          </ac:spMkLst>
        </pc:spChg>
        <pc:spChg chg="del">
          <ac:chgData name="Theresa Hodgson" userId="213b339f-9e68-4d61-b6e1-9aa385d3ff46" providerId="ADAL" clId="{3CEE64CA-2C2A-4FA1-985C-6919CE1E746C}" dt="2018-11-15T22:28:11.357" v="273" actId="478"/>
          <ac:spMkLst>
            <pc:docMk/>
            <pc:sldMk cId="218558063" sldId="393"/>
            <ac:spMk id="14" creationId="{0FC0EBC3-429E-44D6-8706-903C687CB4F1}"/>
          </ac:spMkLst>
        </pc:spChg>
        <pc:spChg chg="del">
          <ac:chgData name="Theresa Hodgson" userId="213b339f-9e68-4d61-b6e1-9aa385d3ff46" providerId="ADAL" clId="{3CEE64CA-2C2A-4FA1-985C-6919CE1E746C}" dt="2018-11-15T22:28:11.357" v="273" actId="478"/>
          <ac:spMkLst>
            <pc:docMk/>
            <pc:sldMk cId="218558063" sldId="393"/>
            <ac:spMk id="15" creationId="{20351D78-D6CD-4310-9EEA-89BFD449E366}"/>
          </ac:spMkLst>
        </pc:spChg>
        <pc:spChg chg="del">
          <ac:chgData name="Theresa Hodgson" userId="213b339f-9e68-4d61-b6e1-9aa385d3ff46" providerId="ADAL" clId="{3CEE64CA-2C2A-4FA1-985C-6919CE1E746C}" dt="2018-11-15T22:28:11.357" v="273" actId="478"/>
          <ac:spMkLst>
            <pc:docMk/>
            <pc:sldMk cId="218558063" sldId="393"/>
            <ac:spMk id="20" creationId="{42E02DCC-03B0-4DF5-9B64-FD36132EF406}"/>
          </ac:spMkLst>
        </pc:spChg>
        <pc:spChg chg="del">
          <ac:chgData name="Theresa Hodgson" userId="213b339f-9e68-4d61-b6e1-9aa385d3ff46" providerId="ADAL" clId="{3CEE64CA-2C2A-4FA1-985C-6919CE1E746C}" dt="2018-11-15T22:28:11.357" v="273" actId="478"/>
          <ac:spMkLst>
            <pc:docMk/>
            <pc:sldMk cId="218558063" sldId="393"/>
            <ac:spMk id="21" creationId="{1FF21F03-349D-4D05-964C-EFCC4F491328}"/>
          </ac:spMkLst>
        </pc:spChg>
        <pc:spChg chg="del">
          <ac:chgData name="Theresa Hodgson" userId="213b339f-9e68-4d61-b6e1-9aa385d3ff46" providerId="ADAL" clId="{3CEE64CA-2C2A-4FA1-985C-6919CE1E746C}" dt="2018-11-15T22:28:11.357" v="273" actId="478"/>
          <ac:spMkLst>
            <pc:docMk/>
            <pc:sldMk cId="218558063" sldId="393"/>
            <ac:spMk id="22" creationId="{9C08D640-8B31-43AE-A9FF-791F4EECF2ED}"/>
          </ac:spMkLst>
        </pc:spChg>
        <pc:graphicFrameChg chg="del mod modGraphic">
          <ac:chgData name="Theresa Hodgson" userId="213b339f-9e68-4d61-b6e1-9aa385d3ff46" providerId="ADAL" clId="{3CEE64CA-2C2A-4FA1-985C-6919CE1E746C}" dt="2018-11-15T22:30:07.041" v="357" actId="478"/>
          <ac:graphicFrameMkLst>
            <pc:docMk/>
            <pc:sldMk cId="218558063" sldId="393"/>
            <ac:graphicFrameMk id="8" creationId="{E4F5029F-ACFA-4DDF-8932-2546EDF3B094}"/>
          </ac:graphicFrameMkLst>
        </pc:graphicFrameChg>
        <pc:graphicFrameChg chg="add mod modGraphic">
          <ac:chgData name="Theresa Hodgson" userId="213b339f-9e68-4d61-b6e1-9aa385d3ff46" providerId="ADAL" clId="{3CEE64CA-2C2A-4FA1-985C-6919CE1E746C}" dt="2018-11-15T22:30:12.590" v="365" actId="1036"/>
          <ac:graphicFrameMkLst>
            <pc:docMk/>
            <pc:sldMk cId="218558063" sldId="393"/>
            <ac:graphicFrameMk id="23" creationId="{5AD6EAA9-EC41-40DE-BC37-A10693C5C599}"/>
          </ac:graphicFrameMkLst>
        </pc:graphicFrameChg>
        <pc:graphicFrameChg chg="add del mod">
          <ac:chgData name="Theresa Hodgson" userId="213b339f-9e68-4d61-b6e1-9aa385d3ff46" providerId="ADAL" clId="{3CEE64CA-2C2A-4FA1-985C-6919CE1E746C}" dt="2018-11-15T22:31:04.323" v="428"/>
          <ac:graphicFrameMkLst>
            <pc:docMk/>
            <pc:sldMk cId="218558063" sldId="393"/>
            <ac:graphicFrameMk id="24" creationId="{95CCC08B-2768-4068-8D0C-5C6FC1CAC58D}"/>
          </ac:graphicFrameMkLst>
        </pc:graphicFrameChg>
      </pc:sldChg>
      <pc:sldChg chg="modSp add">
        <pc:chgData name="Theresa Hodgson" userId="213b339f-9e68-4d61-b6e1-9aa385d3ff46" providerId="ADAL" clId="{3CEE64CA-2C2A-4FA1-985C-6919CE1E746C}" dt="2018-11-15T22:38:09.144" v="640" actId="20577"/>
        <pc:sldMkLst>
          <pc:docMk/>
          <pc:sldMk cId="3993761433" sldId="394"/>
        </pc:sldMkLst>
        <pc:spChg chg="mod">
          <ac:chgData name="Theresa Hodgson" userId="213b339f-9e68-4d61-b6e1-9aa385d3ff46" providerId="ADAL" clId="{3CEE64CA-2C2A-4FA1-985C-6919CE1E746C}" dt="2018-11-15T22:38:09.144" v="640" actId="20577"/>
          <ac:spMkLst>
            <pc:docMk/>
            <pc:sldMk cId="3993761433" sldId="394"/>
            <ac:spMk id="19" creationId="{5252A847-DE45-4FA3-A1F8-EEBEB845FF8E}"/>
          </ac:spMkLst>
        </pc:spChg>
      </pc:sldChg>
      <pc:sldChg chg="addSp delSp modSp add">
        <pc:chgData name="Theresa Hodgson" userId="213b339f-9e68-4d61-b6e1-9aa385d3ff46" providerId="ADAL" clId="{3CEE64CA-2C2A-4FA1-985C-6919CE1E746C}" dt="2018-11-15T22:41:35.843" v="749" actId="478"/>
        <pc:sldMkLst>
          <pc:docMk/>
          <pc:sldMk cId="2169689498" sldId="395"/>
        </pc:sldMkLst>
        <pc:spChg chg="add del">
          <ac:chgData name="Theresa Hodgson" userId="213b339f-9e68-4d61-b6e1-9aa385d3ff46" providerId="ADAL" clId="{3CEE64CA-2C2A-4FA1-985C-6919CE1E746C}" dt="2018-11-15T22:41:35.843" v="749" actId="478"/>
          <ac:spMkLst>
            <pc:docMk/>
            <pc:sldMk cId="2169689498" sldId="395"/>
            <ac:spMk id="6" creationId="{3DE17F6E-5F64-4923-8D48-87B5588D133E}"/>
          </ac:spMkLst>
        </pc:spChg>
        <pc:spChg chg="mod">
          <ac:chgData name="Theresa Hodgson" userId="213b339f-9e68-4d61-b6e1-9aa385d3ff46" providerId="ADAL" clId="{3CEE64CA-2C2A-4FA1-985C-6919CE1E746C}" dt="2018-11-15T22:38:28.199" v="667" actId="6549"/>
          <ac:spMkLst>
            <pc:docMk/>
            <pc:sldMk cId="2169689498" sldId="395"/>
            <ac:spMk id="19" creationId="{5252A847-DE45-4FA3-A1F8-EEBEB845FF8E}"/>
          </ac:spMkLst>
        </pc:spChg>
      </pc:sldChg>
      <pc:sldChg chg="modSp add ord">
        <pc:chgData name="Theresa Hodgson" userId="213b339f-9e68-4d61-b6e1-9aa385d3ff46" providerId="ADAL" clId="{3CEE64CA-2C2A-4FA1-985C-6919CE1E746C}" dt="2018-11-15T22:49:02.106" v="826" actId="20577"/>
        <pc:sldMkLst>
          <pc:docMk/>
          <pc:sldMk cId="3596373762" sldId="402"/>
        </pc:sldMkLst>
        <pc:spChg chg="mod">
          <ac:chgData name="Theresa Hodgson" userId="213b339f-9e68-4d61-b6e1-9aa385d3ff46" providerId="ADAL" clId="{3CEE64CA-2C2A-4FA1-985C-6919CE1E746C}" dt="2018-11-15T22:49:02.106" v="826" actId="20577"/>
          <ac:spMkLst>
            <pc:docMk/>
            <pc:sldMk cId="3596373762" sldId="402"/>
            <ac:spMk id="19" creationId="{5252A847-DE45-4FA3-A1F8-EEBEB845FF8E}"/>
          </ac:spMkLst>
        </pc:spChg>
      </pc:sldChg>
      <pc:sldChg chg="modSp add ord">
        <pc:chgData name="Theresa Hodgson" userId="213b339f-9e68-4d61-b6e1-9aa385d3ff46" providerId="ADAL" clId="{3CEE64CA-2C2A-4FA1-985C-6919CE1E746C}" dt="2018-11-15T22:47:41.566" v="816" actId="20577"/>
        <pc:sldMkLst>
          <pc:docMk/>
          <pc:sldMk cId="2698244870" sldId="403"/>
        </pc:sldMkLst>
        <pc:spChg chg="mod">
          <ac:chgData name="Theresa Hodgson" userId="213b339f-9e68-4d61-b6e1-9aa385d3ff46" providerId="ADAL" clId="{3CEE64CA-2C2A-4FA1-985C-6919CE1E746C}" dt="2018-11-15T22:47:41.566" v="816" actId="20577"/>
          <ac:spMkLst>
            <pc:docMk/>
            <pc:sldMk cId="2698244870" sldId="403"/>
            <ac:spMk id="19" creationId="{5252A847-DE45-4FA3-A1F8-EEBEB845FF8E}"/>
          </ac:spMkLst>
        </pc:spChg>
      </pc:sldChg>
      <pc:sldChg chg="modSp add ord">
        <pc:chgData name="Theresa Hodgson" userId="213b339f-9e68-4d61-b6e1-9aa385d3ff46" providerId="ADAL" clId="{3CEE64CA-2C2A-4FA1-985C-6919CE1E746C}" dt="2018-11-15T22:46:57.861" v="806" actId="403"/>
        <pc:sldMkLst>
          <pc:docMk/>
          <pc:sldMk cId="3162624081" sldId="404"/>
        </pc:sldMkLst>
        <pc:spChg chg="mod">
          <ac:chgData name="Theresa Hodgson" userId="213b339f-9e68-4d61-b6e1-9aa385d3ff46" providerId="ADAL" clId="{3CEE64CA-2C2A-4FA1-985C-6919CE1E746C}" dt="2018-11-15T22:46:57.861" v="806" actId="403"/>
          <ac:spMkLst>
            <pc:docMk/>
            <pc:sldMk cId="3162624081" sldId="404"/>
            <ac:spMk id="19" creationId="{5252A847-DE45-4FA3-A1F8-EEBEB845FF8E}"/>
          </ac:spMkLst>
        </pc:spChg>
      </pc:sldChg>
      <pc:sldChg chg="delSp modSp add">
        <pc:chgData name="Theresa Hodgson" userId="213b339f-9e68-4d61-b6e1-9aa385d3ff46" providerId="ADAL" clId="{3CEE64CA-2C2A-4FA1-985C-6919CE1E746C}" dt="2018-11-15T22:43:14.610" v="776" actId="207"/>
        <pc:sldMkLst>
          <pc:docMk/>
          <pc:sldMk cId="660725620" sldId="405"/>
        </pc:sldMkLst>
        <pc:spChg chg="del mod">
          <ac:chgData name="Theresa Hodgson" userId="213b339f-9e68-4d61-b6e1-9aa385d3ff46" providerId="ADAL" clId="{3CEE64CA-2C2A-4FA1-985C-6919CE1E746C}" dt="2018-11-15T22:41:30.945" v="748" actId="478"/>
          <ac:spMkLst>
            <pc:docMk/>
            <pc:sldMk cId="660725620" sldId="405"/>
            <ac:spMk id="6" creationId="{3DE17F6E-5F64-4923-8D48-87B5588D133E}"/>
          </ac:spMkLst>
        </pc:spChg>
        <pc:spChg chg="mod">
          <ac:chgData name="Theresa Hodgson" userId="213b339f-9e68-4d61-b6e1-9aa385d3ff46" providerId="ADAL" clId="{3CEE64CA-2C2A-4FA1-985C-6919CE1E746C}" dt="2018-11-15T22:43:14.610" v="776" actId="207"/>
          <ac:spMkLst>
            <pc:docMk/>
            <pc:sldMk cId="660725620" sldId="405"/>
            <ac:spMk id="19" creationId="{5252A847-DE45-4FA3-A1F8-EEBEB845FF8E}"/>
          </ac:spMkLst>
        </pc:spChg>
      </pc:sldChg>
      <pc:sldChg chg="modSp add">
        <pc:chgData name="Theresa Hodgson" userId="213b339f-9e68-4d61-b6e1-9aa385d3ff46" providerId="ADAL" clId="{3CEE64CA-2C2A-4FA1-985C-6919CE1E746C}" dt="2018-11-15T22:42:55.695" v="769" actId="20577"/>
        <pc:sldMkLst>
          <pc:docMk/>
          <pc:sldMk cId="2578897489" sldId="406"/>
        </pc:sldMkLst>
        <pc:spChg chg="mod">
          <ac:chgData name="Theresa Hodgson" userId="213b339f-9e68-4d61-b6e1-9aa385d3ff46" providerId="ADAL" clId="{3CEE64CA-2C2A-4FA1-985C-6919CE1E746C}" dt="2018-11-15T22:42:55.695" v="769" actId="20577"/>
          <ac:spMkLst>
            <pc:docMk/>
            <pc:sldMk cId="2578897489" sldId="406"/>
            <ac:spMk id="19" creationId="{5252A847-DE45-4FA3-A1F8-EEBEB845FF8E}"/>
          </ac:spMkLst>
        </pc:spChg>
      </pc:sldChg>
      <pc:sldChg chg="addSp modSp add">
        <pc:chgData name="Theresa Hodgson" userId="213b339f-9e68-4d61-b6e1-9aa385d3ff46" providerId="ADAL" clId="{3CEE64CA-2C2A-4FA1-985C-6919CE1E746C}" dt="2018-11-15T22:45:41.236" v="797" actId="207"/>
        <pc:sldMkLst>
          <pc:docMk/>
          <pc:sldMk cId="1530347431" sldId="408"/>
        </pc:sldMkLst>
        <pc:graphicFrameChg chg="add mod modGraphic">
          <ac:chgData name="Theresa Hodgson" userId="213b339f-9e68-4d61-b6e1-9aa385d3ff46" providerId="ADAL" clId="{3CEE64CA-2C2A-4FA1-985C-6919CE1E746C}" dt="2018-11-15T22:45:41.236" v="797" actId="207"/>
          <ac:graphicFrameMkLst>
            <pc:docMk/>
            <pc:sldMk cId="1530347431" sldId="408"/>
            <ac:graphicFrameMk id="6" creationId="{97A01BA2-25CF-4434-858B-84510C9D98AB}"/>
          </ac:graphicFrameMkLst>
        </pc:graphicFrameChg>
      </pc:sldChg>
      <pc:sldChg chg="modSp add">
        <pc:chgData name="Theresa Hodgson" userId="213b339f-9e68-4d61-b6e1-9aa385d3ff46" providerId="ADAL" clId="{3CEE64CA-2C2A-4FA1-985C-6919CE1E746C}" dt="2018-11-15T22:48:31.281" v="823" actId="20577"/>
        <pc:sldMkLst>
          <pc:docMk/>
          <pc:sldMk cId="3161074362" sldId="411"/>
        </pc:sldMkLst>
        <pc:spChg chg="mod">
          <ac:chgData name="Theresa Hodgson" userId="213b339f-9e68-4d61-b6e1-9aa385d3ff46" providerId="ADAL" clId="{3CEE64CA-2C2A-4FA1-985C-6919CE1E746C}" dt="2018-11-15T22:48:31.281" v="823" actId="20577"/>
          <ac:spMkLst>
            <pc:docMk/>
            <pc:sldMk cId="3161074362" sldId="411"/>
            <ac:spMk id="19" creationId="{5252A847-DE45-4FA3-A1F8-EEBEB845FF8E}"/>
          </ac:spMkLst>
        </pc:spChg>
      </pc:sldChg>
      <pc:sldChg chg="modSp add">
        <pc:chgData name="Theresa Hodgson" userId="213b339f-9e68-4d61-b6e1-9aa385d3ff46" providerId="ADAL" clId="{3CEE64CA-2C2A-4FA1-985C-6919CE1E746C}" dt="2018-11-15T22:49:55.020" v="834" actId="404"/>
        <pc:sldMkLst>
          <pc:docMk/>
          <pc:sldMk cId="2236800213" sldId="412"/>
        </pc:sldMkLst>
        <pc:spChg chg="mod">
          <ac:chgData name="Theresa Hodgson" userId="213b339f-9e68-4d61-b6e1-9aa385d3ff46" providerId="ADAL" clId="{3CEE64CA-2C2A-4FA1-985C-6919CE1E746C}" dt="2018-11-15T22:49:55.020" v="834" actId="404"/>
          <ac:spMkLst>
            <pc:docMk/>
            <pc:sldMk cId="2236800213" sldId="412"/>
            <ac:spMk id="19" creationId="{5252A847-DE45-4FA3-A1F8-EEBEB845FF8E}"/>
          </ac:spMkLst>
        </pc:spChg>
      </pc:sldChg>
    </pc:docChg>
  </pc:docChgLst>
  <pc:docChgLst>
    <pc:chgData name="Lee Peckover" userId="5895743b-be28-4676-8a25-8aee7e374520" providerId="ADAL" clId="{800CBC21-C5F4-4575-BFE7-27334E70EB6E}"/>
    <pc:docChg chg="delSld modSld">
      <pc:chgData name="Lee Peckover" userId="5895743b-be28-4676-8a25-8aee7e374520" providerId="ADAL" clId="{800CBC21-C5F4-4575-BFE7-27334E70EB6E}" dt="2018-11-22T10:34:22.324" v="14" actId="20577"/>
      <pc:docMkLst>
        <pc:docMk/>
      </pc:docMkLst>
      <pc:sldChg chg="modSp">
        <pc:chgData name="Lee Peckover" userId="5895743b-be28-4676-8a25-8aee7e374520" providerId="ADAL" clId="{800CBC21-C5F4-4575-BFE7-27334E70EB6E}" dt="2018-11-22T10:33:57.220" v="11" actId="20577"/>
        <pc:sldMkLst>
          <pc:docMk/>
          <pc:sldMk cId="3993761433" sldId="394"/>
        </pc:sldMkLst>
        <pc:spChg chg="mod">
          <ac:chgData name="Lee Peckover" userId="5895743b-be28-4676-8a25-8aee7e374520" providerId="ADAL" clId="{800CBC21-C5F4-4575-BFE7-27334E70EB6E}" dt="2018-11-22T10:33:57.220" v="11" actId="20577"/>
          <ac:spMkLst>
            <pc:docMk/>
            <pc:sldMk cId="3993761433" sldId="394"/>
            <ac:spMk id="19" creationId="{5252A847-DE45-4FA3-A1F8-EEBEB845FF8E}"/>
          </ac:spMkLst>
        </pc:spChg>
      </pc:sldChg>
      <pc:sldChg chg="modSp">
        <pc:chgData name="Lee Peckover" userId="5895743b-be28-4676-8a25-8aee7e374520" providerId="ADAL" clId="{800CBC21-C5F4-4575-BFE7-27334E70EB6E}" dt="2018-11-22T10:32:33.078" v="7" actId="6549"/>
        <pc:sldMkLst>
          <pc:docMk/>
          <pc:sldMk cId="2698244870" sldId="403"/>
        </pc:sldMkLst>
        <pc:spChg chg="mod">
          <ac:chgData name="Lee Peckover" userId="5895743b-be28-4676-8a25-8aee7e374520" providerId="ADAL" clId="{800CBC21-C5F4-4575-BFE7-27334E70EB6E}" dt="2018-11-22T10:32:33.078" v="7" actId="6549"/>
          <ac:spMkLst>
            <pc:docMk/>
            <pc:sldMk cId="2698244870" sldId="403"/>
            <ac:spMk id="19" creationId="{5252A847-DE45-4FA3-A1F8-EEBEB845FF8E}"/>
          </ac:spMkLst>
        </pc:spChg>
      </pc:sldChg>
      <pc:sldChg chg="modSp">
        <pc:chgData name="Lee Peckover" userId="5895743b-be28-4676-8a25-8aee7e374520" providerId="ADAL" clId="{800CBC21-C5F4-4575-BFE7-27334E70EB6E}" dt="2018-11-22T10:34:22.324" v="14" actId="20577"/>
        <pc:sldMkLst>
          <pc:docMk/>
          <pc:sldMk cId="660725620" sldId="405"/>
        </pc:sldMkLst>
        <pc:spChg chg="mod">
          <ac:chgData name="Lee Peckover" userId="5895743b-be28-4676-8a25-8aee7e374520" providerId="ADAL" clId="{800CBC21-C5F4-4575-BFE7-27334E70EB6E}" dt="2018-11-22T10:34:22.324" v="14" actId="20577"/>
          <ac:spMkLst>
            <pc:docMk/>
            <pc:sldMk cId="660725620" sldId="405"/>
            <ac:spMk id="19" creationId="{5252A847-DE45-4FA3-A1F8-EEBEB845FF8E}"/>
          </ac:spMkLst>
        </pc:spChg>
      </pc:sldChg>
      <pc:sldChg chg="modSp">
        <pc:chgData name="Lee Peckover" userId="5895743b-be28-4676-8a25-8aee7e374520" providerId="ADAL" clId="{800CBC21-C5F4-4575-BFE7-27334E70EB6E}" dt="2018-11-22T10:34:19.166" v="13" actId="20577"/>
        <pc:sldMkLst>
          <pc:docMk/>
          <pc:sldMk cId="2578897489" sldId="406"/>
        </pc:sldMkLst>
        <pc:spChg chg="mod">
          <ac:chgData name="Lee Peckover" userId="5895743b-be28-4676-8a25-8aee7e374520" providerId="ADAL" clId="{800CBC21-C5F4-4575-BFE7-27334E70EB6E}" dt="2018-11-22T10:34:19.166" v="13" actId="20577"/>
          <ac:spMkLst>
            <pc:docMk/>
            <pc:sldMk cId="2578897489" sldId="406"/>
            <ac:spMk id="19" creationId="{5252A847-DE45-4FA3-A1F8-EEBEB845FF8E}"/>
          </ac:spMkLst>
        </pc:spChg>
      </pc:sldChg>
      <pc:sldChg chg="modSp">
        <pc:chgData name="Lee Peckover" userId="5895743b-be28-4676-8a25-8aee7e374520" providerId="ADAL" clId="{800CBC21-C5F4-4575-BFE7-27334E70EB6E}" dt="2018-11-22T10:32:28.555" v="6" actId="6549"/>
        <pc:sldMkLst>
          <pc:docMk/>
          <pc:sldMk cId="3161074362" sldId="411"/>
        </pc:sldMkLst>
        <pc:spChg chg="mod">
          <ac:chgData name="Lee Peckover" userId="5895743b-be28-4676-8a25-8aee7e374520" providerId="ADAL" clId="{800CBC21-C5F4-4575-BFE7-27334E70EB6E}" dt="2018-11-22T10:32:28.555" v="6" actId="6549"/>
          <ac:spMkLst>
            <pc:docMk/>
            <pc:sldMk cId="3161074362" sldId="411"/>
            <ac:spMk id="19" creationId="{5252A847-DE45-4FA3-A1F8-EEBEB845FF8E}"/>
          </ac:spMkLst>
        </pc:spChg>
      </pc:sldChg>
      <pc:sldChg chg="addSp modSp">
        <pc:chgData name="Lee Peckover" userId="5895743b-be28-4676-8a25-8aee7e374520" providerId="ADAL" clId="{800CBC21-C5F4-4575-BFE7-27334E70EB6E}" dt="2018-11-22T10:32:04.661" v="5" actId="1076"/>
        <pc:sldMkLst>
          <pc:docMk/>
          <pc:sldMk cId="1979838731" sldId="413"/>
        </pc:sldMkLst>
        <pc:spChg chg="add mod">
          <ac:chgData name="Lee Peckover" userId="5895743b-be28-4676-8a25-8aee7e374520" providerId="ADAL" clId="{800CBC21-C5F4-4575-BFE7-27334E70EB6E}" dt="2018-11-22T10:31:48.573" v="3" actId="1582"/>
          <ac:spMkLst>
            <pc:docMk/>
            <pc:sldMk cId="1979838731" sldId="413"/>
            <ac:spMk id="2" creationId="{9AE8981D-27B7-409D-83A2-F722BF9C4753}"/>
          </ac:spMkLst>
        </pc:spChg>
        <pc:spChg chg="add mod">
          <ac:chgData name="Lee Peckover" userId="5895743b-be28-4676-8a25-8aee7e374520" providerId="ADAL" clId="{800CBC21-C5F4-4575-BFE7-27334E70EB6E}" dt="2018-11-22T10:32:04.661" v="5" actId="1076"/>
          <ac:spMkLst>
            <pc:docMk/>
            <pc:sldMk cId="1979838731" sldId="413"/>
            <ac:spMk id="8" creationId="{3E0DE5BE-1648-4087-9C36-9898D4AF0D0D}"/>
          </ac:spMkLst>
        </pc:spChg>
      </pc:sldChg>
      <pc:sldChg chg="del">
        <pc:chgData name="Lee Peckover" userId="5895743b-be28-4676-8a25-8aee7e374520" providerId="ADAL" clId="{800CBC21-C5F4-4575-BFE7-27334E70EB6E}" dt="2018-11-22T10:34:11.327" v="12" actId="2696"/>
        <pc:sldMkLst>
          <pc:docMk/>
          <pc:sldMk cId="1335949929" sldId="417"/>
        </pc:sldMkLst>
      </pc:sldChg>
    </pc:docChg>
  </pc:docChgLst>
  <pc:docChgLst>
    <pc:chgData name="Hannah Saunders" userId="4acd6fa6-2685-4aaa-85f8-4ec2b6dbf9d1" providerId="ADAL" clId="{C77F460A-5730-49C6-AE98-EC0CA17C590C}"/>
    <pc:docChg chg="undo custSel addSld modSld">
      <pc:chgData name="Hannah Saunders" userId="4acd6fa6-2685-4aaa-85f8-4ec2b6dbf9d1" providerId="ADAL" clId="{C77F460A-5730-49C6-AE98-EC0CA17C590C}" dt="2019-11-12T11:22:49.934" v="300" actId="313"/>
      <pc:docMkLst>
        <pc:docMk/>
      </pc:docMkLst>
      <pc:sldChg chg="modSp">
        <pc:chgData name="Hannah Saunders" userId="4acd6fa6-2685-4aaa-85f8-4ec2b6dbf9d1" providerId="ADAL" clId="{C77F460A-5730-49C6-AE98-EC0CA17C590C}" dt="2019-11-12T11:14:45.046" v="110" actId="20577"/>
        <pc:sldMkLst>
          <pc:docMk/>
          <pc:sldMk cId="36917022" sldId="360"/>
        </pc:sldMkLst>
        <pc:spChg chg="mod">
          <ac:chgData name="Hannah Saunders" userId="4acd6fa6-2685-4aaa-85f8-4ec2b6dbf9d1" providerId="ADAL" clId="{C77F460A-5730-49C6-AE98-EC0CA17C590C}" dt="2019-11-12T11:14:45.046" v="110" actId="20577"/>
          <ac:spMkLst>
            <pc:docMk/>
            <pc:sldMk cId="36917022" sldId="360"/>
            <ac:spMk id="19" creationId="{5252A847-DE45-4FA3-A1F8-EEBEB845FF8E}"/>
          </ac:spMkLst>
        </pc:spChg>
      </pc:sldChg>
      <pc:sldChg chg="modSp">
        <pc:chgData name="Hannah Saunders" userId="4acd6fa6-2685-4aaa-85f8-4ec2b6dbf9d1" providerId="ADAL" clId="{C77F460A-5730-49C6-AE98-EC0CA17C590C}" dt="2019-11-12T11:21:13.211" v="158" actId="20577"/>
        <pc:sldMkLst>
          <pc:docMk/>
          <pc:sldMk cId="3993761433" sldId="394"/>
        </pc:sldMkLst>
        <pc:spChg chg="mod">
          <ac:chgData name="Hannah Saunders" userId="4acd6fa6-2685-4aaa-85f8-4ec2b6dbf9d1" providerId="ADAL" clId="{C77F460A-5730-49C6-AE98-EC0CA17C590C}" dt="2019-11-12T11:21:13.211" v="158" actId="20577"/>
          <ac:spMkLst>
            <pc:docMk/>
            <pc:sldMk cId="3993761433" sldId="394"/>
            <ac:spMk id="19" creationId="{5252A847-DE45-4FA3-A1F8-EEBEB845FF8E}"/>
          </ac:spMkLst>
        </pc:spChg>
      </pc:sldChg>
      <pc:sldChg chg="modSp">
        <pc:chgData name="Hannah Saunders" userId="4acd6fa6-2685-4aaa-85f8-4ec2b6dbf9d1" providerId="ADAL" clId="{C77F460A-5730-49C6-AE98-EC0CA17C590C}" dt="2019-11-12T11:21:46.479" v="185" actId="20577"/>
        <pc:sldMkLst>
          <pc:docMk/>
          <pc:sldMk cId="2169689498" sldId="395"/>
        </pc:sldMkLst>
        <pc:spChg chg="mod">
          <ac:chgData name="Hannah Saunders" userId="4acd6fa6-2685-4aaa-85f8-4ec2b6dbf9d1" providerId="ADAL" clId="{C77F460A-5730-49C6-AE98-EC0CA17C590C}" dt="2019-11-12T11:21:46.479" v="185" actId="20577"/>
          <ac:spMkLst>
            <pc:docMk/>
            <pc:sldMk cId="2169689498" sldId="395"/>
            <ac:spMk id="19" creationId="{5252A847-DE45-4FA3-A1F8-EEBEB845FF8E}"/>
          </ac:spMkLst>
        </pc:spChg>
      </pc:sldChg>
      <pc:sldChg chg="delSp">
        <pc:chgData name="Hannah Saunders" userId="4acd6fa6-2685-4aaa-85f8-4ec2b6dbf9d1" providerId="ADAL" clId="{C77F460A-5730-49C6-AE98-EC0CA17C590C}" dt="2019-11-12T11:11:26.914" v="1" actId="478"/>
        <pc:sldMkLst>
          <pc:docMk/>
          <pc:sldMk cId="1530347431" sldId="408"/>
        </pc:sldMkLst>
        <pc:spChg chg="del">
          <ac:chgData name="Hannah Saunders" userId="4acd6fa6-2685-4aaa-85f8-4ec2b6dbf9d1" providerId="ADAL" clId="{C77F460A-5730-49C6-AE98-EC0CA17C590C}" dt="2019-11-12T11:11:24.728" v="0" actId="478"/>
          <ac:spMkLst>
            <pc:docMk/>
            <pc:sldMk cId="1530347431" sldId="408"/>
            <ac:spMk id="2" creationId="{ED5161A6-2746-4908-B7C7-ED280C0E3B1C}"/>
          </ac:spMkLst>
        </pc:spChg>
        <pc:graphicFrameChg chg="del">
          <ac:chgData name="Hannah Saunders" userId="4acd6fa6-2685-4aaa-85f8-4ec2b6dbf9d1" providerId="ADAL" clId="{C77F460A-5730-49C6-AE98-EC0CA17C590C}" dt="2019-11-12T11:11:26.914" v="1" actId="478"/>
          <ac:graphicFrameMkLst>
            <pc:docMk/>
            <pc:sldMk cId="1530347431" sldId="408"/>
            <ac:graphicFrameMk id="6" creationId="{97A01BA2-25CF-4434-858B-84510C9D98AB}"/>
          </ac:graphicFrameMkLst>
        </pc:graphicFrameChg>
      </pc:sldChg>
      <pc:sldChg chg="delSp">
        <pc:chgData name="Hannah Saunders" userId="4acd6fa6-2685-4aaa-85f8-4ec2b6dbf9d1" providerId="ADAL" clId="{C77F460A-5730-49C6-AE98-EC0CA17C590C}" dt="2019-11-12T11:12:35.857" v="3" actId="478"/>
        <pc:sldMkLst>
          <pc:docMk/>
          <pc:sldMk cId="1164787521" sldId="421"/>
        </pc:sldMkLst>
        <pc:spChg chg="del">
          <ac:chgData name="Hannah Saunders" userId="4acd6fa6-2685-4aaa-85f8-4ec2b6dbf9d1" providerId="ADAL" clId="{C77F460A-5730-49C6-AE98-EC0CA17C590C}" dt="2019-11-12T11:12:31.700" v="2" actId="478"/>
          <ac:spMkLst>
            <pc:docMk/>
            <pc:sldMk cId="1164787521" sldId="421"/>
            <ac:spMk id="2" creationId="{ED5161A6-2746-4908-B7C7-ED280C0E3B1C}"/>
          </ac:spMkLst>
        </pc:spChg>
        <pc:graphicFrameChg chg="del">
          <ac:chgData name="Hannah Saunders" userId="4acd6fa6-2685-4aaa-85f8-4ec2b6dbf9d1" providerId="ADAL" clId="{C77F460A-5730-49C6-AE98-EC0CA17C590C}" dt="2019-11-12T11:12:35.857" v="3" actId="478"/>
          <ac:graphicFrameMkLst>
            <pc:docMk/>
            <pc:sldMk cId="1164787521" sldId="421"/>
            <ac:graphicFrameMk id="6" creationId="{97A01BA2-25CF-4434-858B-84510C9D98AB}"/>
          </ac:graphicFrameMkLst>
        </pc:graphicFrameChg>
      </pc:sldChg>
      <pc:sldChg chg="modSp">
        <pc:chgData name="Hannah Saunders" userId="4acd6fa6-2685-4aaa-85f8-4ec2b6dbf9d1" providerId="ADAL" clId="{C77F460A-5730-49C6-AE98-EC0CA17C590C}" dt="2019-11-12T11:13:36.733" v="99"/>
        <pc:sldMkLst>
          <pc:docMk/>
          <pc:sldMk cId="3554227855" sldId="422"/>
        </pc:sldMkLst>
        <pc:spChg chg="mod">
          <ac:chgData name="Hannah Saunders" userId="4acd6fa6-2685-4aaa-85f8-4ec2b6dbf9d1" providerId="ADAL" clId="{C77F460A-5730-49C6-AE98-EC0CA17C590C}" dt="2019-11-12T11:13:36.733" v="99"/>
          <ac:spMkLst>
            <pc:docMk/>
            <pc:sldMk cId="3554227855" sldId="422"/>
            <ac:spMk id="19" creationId="{5252A847-DE45-4FA3-A1F8-EEBEB845FF8E}"/>
          </ac:spMkLst>
        </pc:spChg>
      </pc:sldChg>
      <pc:sldChg chg="delSp modSp">
        <pc:chgData name="Hannah Saunders" userId="4acd6fa6-2685-4aaa-85f8-4ec2b6dbf9d1" providerId="ADAL" clId="{C77F460A-5730-49C6-AE98-EC0CA17C590C}" dt="2019-11-12T11:20:13.735" v="137"/>
        <pc:sldMkLst>
          <pc:docMk/>
          <pc:sldMk cId="2683193988" sldId="426"/>
        </pc:sldMkLst>
        <pc:spChg chg="del">
          <ac:chgData name="Hannah Saunders" userId="4acd6fa6-2685-4aaa-85f8-4ec2b6dbf9d1" providerId="ADAL" clId="{C77F460A-5730-49C6-AE98-EC0CA17C590C}" dt="2019-11-12T11:19:56.895" v="135" actId="478"/>
          <ac:spMkLst>
            <pc:docMk/>
            <pc:sldMk cId="2683193988" sldId="426"/>
            <ac:spMk id="2" creationId="{3DAFD502-A04C-4D14-8275-775E35467A36}"/>
          </ac:spMkLst>
        </pc:spChg>
        <pc:spChg chg="mod">
          <ac:chgData name="Hannah Saunders" userId="4acd6fa6-2685-4aaa-85f8-4ec2b6dbf9d1" providerId="ADAL" clId="{C77F460A-5730-49C6-AE98-EC0CA17C590C}" dt="2019-11-12T11:20:13.735" v="137"/>
          <ac:spMkLst>
            <pc:docMk/>
            <pc:sldMk cId="2683193988" sldId="426"/>
            <ac:spMk id="19" creationId="{5252A847-DE45-4FA3-A1F8-EEBEB845FF8E}"/>
          </ac:spMkLst>
        </pc:spChg>
      </pc:sldChg>
      <pc:sldChg chg="modSp">
        <pc:chgData name="Hannah Saunders" userId="4acd6fa6-2685-4aaa-85f8-4ec2b6dbf9d1" providerId="ADAL" clId="{C77F460A-5730-49C6-AE98-EC0CA17C590C}" dt="2019-11-12T11:21:05.226" v="152" actId="20577"/>
        <pc:sldMkLst>
          <pc:docMk/>
          <pc:sldMk cId="3681649855" sldId="427"/>
        </pc:sldMkLst>
        <pc:spChg chg="mod">
          <ac:chgData name="Hannah Saunders" userId="4acd6fa6-2685-4aaa-85f8-4ec2b6dbf9d1" providerId="ADAL" clId="{C77F460A-5730-49C6-AE98-EC0CA17C590C}" dt="2019-11-12T11:21:05.226" v="152" actId="20577"/>
          <ac:spMkLst>
            <pc:docMk/>
            <pc:sldMk cId="3681649855" sldId="427"/>
            <ac:spMk id="19" creationId="{5252A847-DE45-4FA3-A1F8-EEBEB845FF8E}"/>
          </ac:spMkLst>
        </pc:spChg>
      </pc:sldChg>
      <pc:sldChg chg="modSp">
        <pc:chgData name="Hannah Saunders" userId="4acd6fa6-2685-4aaa-85f8-4ec2b6dbf9d1" providerId="ADAL" clId="{C77F460A-5730-49C6-AE98-EC0CA17C590C}" dt="2019-11-12T11:21:54.185" v="200" actId="20577"/>
        <pc:sldMkLst>
          <pc:docMk/>
          <pc:sldMk cId="2016896329" sldId="428"/>
        </pc:sldMkLst>
        <pc:spChg chg="mod">
          <ac:chgData name="Hannah Saunders" userId="4acd6fa6-2685-4aaa-85f8-4ec2b6dbf9d1" providerId="ADAL" clId="{C77F460A-5730-49C6-AE98-EC0CA17C590C}" dt="2019-11-12T11:21:54.185" v="200" actId="20577"/>
          <ac:spMkLst>
            <pc:docMk/>
            <pc:sldMk cId="2016896329" sldId="428"/>
            <ac:spMk id="19" creationId="{5252A847-DE45-4FA3-A1F8-EEBEB845FF8E}"/>
          </ac:spMkLst>
        </pc:spChg>
      </pc:sldChg>
      <pc:sldChg chg="modSp">
        <pc:chgData name="Hannah Saunders" userId="4acd6fa6-2685-4aaa-85f8-4ec2b6dbf9d1" providerId="ADAL" clId="{C77F460A-5730-49C6-AE98-EC0CA17C590C}" dt="2019-11-12T11:22:49.934" v="300" actId="313"/>
        <pc:sldMkLst>
          <pc:docMk/>
          <pc:sldMk cId="3953333884" sldId="430"/>
        </pc:sldMkLst>
        <pc:spChg chg="mod">
          <ac:chgData name="Hannah Saunders" userId="4acd6fa6-2685-4aaa-85f8-4ec2b6dbf9d1" providerId="ADAL" clId="{C77F460A-5730-49C6-AE98-EC0CA17C590C}" dt="2019-11-12T11:22:49.934" v="300" actId="313"/>
          <ac:spMkLst>
            <pc:docMk/>
            <pc:sldMk cId="3953333884" sldId="430"/>
            <ac:spMk id="19" creationId="{5252A847-DE45-4FA3-A1F8-EEBEB845FF8E}"/>
          </ac:spMkLst>
        </pc:spChg>
      </pc:sldChg>
      <pc:sldChg chg="delSp modSp add">
        <pc:chgData name="Hannah Saunders" userId="4acd6fa6-2685-4aaa-85f8-4ec2b6dbf9d1" providerId="ADAL" clId="{C77F460A-5730-49C6-AE98-EC0CA17C590C}" dt="2019-11-12T11:20:17.396" v="138" actId="20577"/>
        <pc:sldMkLst>
          <pc:docMk/>
          <pc:sldMk cId="1878497161" sldId="432"/>
        </pc:sldMkLst>
        <pc:spChg chg="del">
          <ac:chgData name="Hannah Saunders" userId="4acd6fa6-2685-4aaa-85f8-4ec2b6dbf9d1" providerId="ADAL" clId="{C77F460A-5730-49C6-AE98-EC0CA17C590C}" dt="2019-11-12T11:19:50.353" v="134" actId="478"/>
          <ac:spMkLst>
            <pc:docMk/>
            <pc:sldMk cId="1878497161" sldId="432"/>
            <ac:spMk id="2" creationId="{3DAFD502-A04C-4D14-8275-775E35467A36}"/>
          </ac:spMkLst>
        </pc:spChg>
        <pc:spChg chg="mod">
          <ac:chgData name="Hannah Saunders" userId="4acd6fa6-2685-4aaa-85f8-4ec2b6dbf9d1" providerId="ADAL" clId="{C77F460A-5730-49C6-AE98-EC0CA17C590C}" dt="2019-11-12T11:20:17.396" v="138" actId="20577"/>
          <ac:spMkLst>
            <pc:docMk/>
            <pc:sldMk cId="1878497161" sldId="432"/>
            <ac:spMk id="19" creationId="{5252A847-DE45-4FA3-A1F8-EEBEB845FF8E}"/>
          </ac:spMkLst>
        </pc:spChg>
      </pc:sldChg>
    </pc:docChg>
  </pc:docChgLst>
  <pc:docChgLst>
    <pc:chgData name="Siobhán Dolan" userId="5fb224f7-af86-4327-acb4-fa0c8c23e721" providerId="ADAL" clId="{A0AA7D32-62BB-4C4D-ABA8-CBF5E706480F}"/>
    <pc:docChg chg="undo custSel addSld delSld modSld">
      <pc:chgData name="Siobhán Dolan" userId="5fb224f7-af86-4327-acb4-fa0c8c23e721" providerId="ADAL" clId="{A0AA7D32-62BB-4C4D-ABA8-CBF5E706480F}" dt="2019-10-28T09:38:31.954" v="1384" actId="478"/>
      <pc:docMkLst>
        <pc:docMk/>
      </pc:docMkLst>
      <pc:sldChg chg="modSp">
        <pc:chgData name="Siobhán Dolan" userId="5fb224f7-af86-4327-acb4-fa0c8c23e721" providerId="ADAL" clId="{A0AA7D32-62BB-4C4D-ABA8-CBF5E706480F}" dt="2019-10-15T19:11:37.116" v="2" actId="403"/>
        <pc:sldMkLst>
          <pc:docMk/>
          <pc:sldMk cId="2637481266" sldId="256"/>
        </pc:sldMkLst>
        <pc:spChg chg="mod">
          <ac:chgData name="Siobhán Dolan" userId="5fb224f7-af86-4327-acb4-fa0c8c23e721" providerId="ADAL" clId="{A0AA7D32-62BB-4C4D-ABA8-CBF5E706480F}" dt="2019-10-15T19:11:37.116" v="2" actId="403"/>
          <ac:spMkLst>
            <pc:docMk/>
            <pc:sldMk cId="2637481266" sldId="256"/>
            <ac:spMk id="19" creationId="{5252A847-DE45-4FA3-A1F8-EEBEB845FF8E}"/>
          </ac:spMkLst>
        </pc:spChg>
      </pc:sldChg>
      <pc:sldChg chg="addSp delSp modSp">
        <pc:chgData name="Siobhán Dolan" userId="5fb224f7-af86-4327-acb4-fa0c8c23e721" providerId="ADAL" clId="{A0AA7D32-62BB-4C4D-ABA8-CBF5E706480F}" dt="2019-10-28T09:24:23.639" v="1061" actId="20577"/>
        <pc:sldMkLst>
          <pc:docMk/>
          <pc:sldMk cId="36917022" sldId="360"/>
        </pc:sldMkLst>
        <pc:spChg chg="mod">
          <ac:chgData name="Siobhán Dolan" userId="5fb224f7-af86-4327-acb4-fa0c8c23e721" providerId="ADAL" clId="{A0AA7D32-62BB-4C4D-ABA8-CBF5E706480F}" dt="2019-10-28T09:24:23.639" v="1061" actId="20577"/>
          <ac:spMkLst>
            <pc:docMk/>
            <pc:sldMk cId="36917022" sldId="360"/>
            <ac:spMk id="19" creationId="{5252A847-DE45-4FA3-A1F8-EEBEB845FF8E}"/>
          </ac:spMkLst>
        </pc:spChg>
        <pc:graphicFrameChg chg="del mod">
          <ac:chgData name="Siobhán Dolan" userId="5fb224f7-af86-4327-acb4-fa0c8c23e721" providerId="ADAL" clId="{A0AA7D32-62BB-4C4D-ABA8-CBF5E706480F}" dt="2019-10-28T09:22:08.445" v="964" actId="478"/>
          <ac:graphicFrameMkLst>
            <pc:docMk/>
            <pc:sldMk cId="36917022" sldId="360"/>
            <ac:graphicFrameMk id="6" creationId="{0E511E67-DF32-4C89-8568-D1A0071A214B}"/>
          </ac:graphicFrameMkLst>
        </pc:graphicFrameChg>
        <pc:graphicFrameChg chg="add mod modGraphic">
          <ac:chgData name="Siobhán Dolan" userId="5fb224f7-af86-4327-acb4-fa0c8c23e721" providerId="ADAL" clId="{A0AA7D32-62BB-4C4D-ABA8-CBF5E706480F}" dt="2019-10-28T09:23:11.138" v="971" actId="1076"/>
          <ac:graphicFrameMkLst>
            <pc:docMk/>
            <pc:sldMk cId="36917022" sldId="360"/>
            <ac:graphicFrameMk id="7" creationId="{B79B1BC4-3762-4A38-BB82-405E9A9CDF7C}"/>
          </ac:graphicFrameMkLst>
        </pc:graphicFrameChg>
      </pc:sldChg>
      <pc:sldChg chg="addSp delSp modSp">
        <pc:chgData name="Siobhán Dolan" userId="5fb224f7-af86-4327-acb4-fa0c8c23e721" providerId="ADAL" clId="{A0AA7D32-62BB-4C4D-ABA8-CBF5E706480F}" dt="2019-10-28T09:38:18.957" v="1381" actId="478"/>
        <pc:sldMkLst>
          <pc:docMk/>
          <pc:sldMk cId="1035052751" sldId="361"/>
        </pc:sldMkLst>
        <pc:spChg chg="del mod">
          <ac:chgData name="Siobhán Dolan" userId="5fb224f7-af86-4327-acb4-fa0c8c23e721" providerId="ADAL" clId="{A0AA7D32-62BB-4C4D-ABA8-CBF5E706480F}" dt="2019-10-28T09:38:18.957" v="1381" actId="478"/>
          <ac:spMkLst>
            <pc:docMk/>
            <pc:sldMk cId="1035052751" sldId="361"/>
            <ac:spMk id="9" creationId="{46CAA993-6544-464D-93AF-647B7D974CE5}"/>
          </ac:spMkLst>
        </pc:spChg>
        <pc:spChg chg="del mod">
          <ac:chgData name="Siobhán Dolan" userId="5fb224f7-af86-4327-acb4-fa0c8c23e721" providerId="ADAL" clId="{A0AA7D32-62BB-4C4D-ABA8-CBF5E706480F}" dt="2019-10-28T09:38:15.206" v="1380" actId="478"/>
          <ac:spMkLst>
            <pc:docMk/>
            <pc:sldMk cId="1035052751" sldId="361"/>
            <ac:spMk id="10" creationId="{31B6634D-64C4-43AE-8058-7F6BE089AE4C}"/>
          </ac:spMkLst>
        </pc:spChg>
        <pc:spChg chg="del mod">
          <ac:chgData name="Siobhán Dolan" userId="5fb224f7-af86-4327-acb4-fa0c8c23e721" providerId="ADAL" clId="{A0AA7D32-62BB-4C4D-ABA8-CBF5E706480F}" dt="2019-10-28T09:38:15.206" v="1380" actId="478"/>
          <ac:spMkLst>
            <pc:docMk/>
            <pc:sldMk cId="1035052751" sldId="361"/>
            <ac:spMk id="11" creationId="{00C2D4B8-440E-48F9-BB82-AE2881B06334}"/>
          </ac:spMkLst>
        </pc:spChg>
        <pc:spChg chg="del mod">
          <ac:chgData name="Siobhán Dolan" userId="5fb224f7-af86-4327-acb4-fa0c8c23e721" providerId="ADAL" clId="{A0AA7D32-62BB-4C4D-ABA8-CBF5E706480F}" dt="2019-10-28T09:38:15.206" v="1380" actId="478"/>
          <ac:spMkLst>
            <pc:docMk/>
            <pc:sldMk cId="1035052751" sldId="361"/>
            <ac:spMk id="12" creationId="{36DDA457-03BD-4B90-9DAB-2F68D582E9E4}"/>
          </ac:spMkLst>
        </pc:spChg>
        <pc:spChg chg="del mod">
          <ac:chgData name="Siobhán Dolan" userId="5fb224f7-af86-4327-acb4-fa0c8c23e721" providerId="ADAL" clId="{A0AA7D32-62BB-4C4D-ABA8-CBF5E706480F}" dt="2019-10-28T09:38:15.206" v="1380" actId="478"/>
          <ac:spMkLst>
            <pc:docMk/>
            <pc:sldMk cId="1035052751" sldId="361"/>
            <ac:spMk id="13" creationId="{85F429D6-C782-460D-8C5C-11616A4FDC0A}"/>
          </ac:spMkLst>
        </pc:spChg>
        <pc:spChg chg="del mod">
          <ac:chgData name="Siobhán Dolan" userId="5fb224f7-af86-4327-acb4-fa0c8c23e721" providerId="ADAL" clId="{A0AA7D32-62BB-4C4D-ABA8-CBF5E706480F}" dt="2019-10-28T09:38:15.206" v="1380" actId="478"/>
          <ac:spMkLst>
            <pc:docMk/>
            <pc:sldMk cId="1035052751" sldId="361"/>
            <ac:spMk id="14" creationId="{0FC0EBC3-429E-44D6-8706-903C687CB4F1}"/>
          </ac:spMkLst>
        </pc:spChg>
        <pc:spChg chg="del mod">
          <ac:chgData name="Siobhán Dolan" userId="5fb224f7-af86-4327-acb4-fa0c8c23e721" providerId="ADAL" clId="{A0AA7D32-62BB-4C4D-ABA8-CBF5E706480F}" dt="2019-10-28T09:38:15.206" v="1380" actId="478"/>
          <ac:spMkLst>
            <pc:docMk/>
            <pc:sldMk cId="1035052751" sldId="361"/>
            <ac:spMk id="15" creationId="{20351D78-D6CD-4310-9EEA-89BFD449E366}"/>
          </ac:spMkLst>
        </pc:spChg>
        <pc:spChg chg="mod">
          <ac:chgData name="Siobhán Dolan" userId="5fb224f7-af86-4327-acb4-fa0c8c23e721" providerId="ADAL" clId="{A0AA7D32-62BB-4C4D-ABA8-CBF5E706480F}" dt="2019-10-22T18:49:47.589" v="15" actId="13926"/>
          <ac:spMkLst>
            <pc:docMk/>
            <pc:sldMk cId="1035052751" sldId="361"/>
            <ac:spMk id="19" creationId="{5252A847-DE45-4FA3-A1F8-EEBEB845FF8E}"/>
          </ac:spMkLst>
        </pc:spChg>
        <pc:spChg chg="del mod">
          <ac:chgData name="Siobhán Dolan" userId="5fb224f7-af86-4327-acb4-fa0c8c23e721" providerId="ADAL" clId="{A0AA7D32-62BB-4C4D-ABA8-CBF5E706480F}" dt="2019-10-28T09:38:15.206" v="1380" actId="478"/>
          <ac:spMkLst>
            <pc:docMk/>
            <pc:sldMk cId="1035052751" sldId="361"/>
            <ac:spMk id="20" creationId="{42E02DCC-03B0-4DF5-9B64-FD36132EF406}"/>
          </ac:spMkLst>
        </pc:spChg>
        <pc:spChg chg="del mod">
          <ac:chgData name="Siobhán Dolan" userId="5fb224f7-af86-4327-acb4-fa0c8c23e721" providerId="ADAL" clId="{A0AA7D32-62BB-4C4D-ABA8-CBF5E706480F}" dt="2019-10-28T09:38:15.206" v="1380" actId="478"/>
          <ac:spMkLst>
            <pc:docMk/>
            <pc:sldMk cId="1035052751" sldId="361"/>
            <ac:spMk id="21" creationId="{1FF21F03-349D-4D05-964C-EFCC4F491328}"/>
          </ac:spMkLst>
        </pc:spChg>
        <pc:spChg chg="del mod">
          <ac:chgData name="Siobhán Dolan" userId="5fb224f7-af86-4327-acb4-fa0c8c23e721" providerId="ADAL" clId="{A0AA7D32-62BB-4C4D-ABA8-CBF5E706480F}" dt="2019-10-28T09:38:15.206" v="1380" actId="478"/>
          <ac:spMkLst>
            <pc:docMk/>
            <pc:sldMk cId="1035052751" sldId="361"/>
            <ac:spMk id="22" creationId="{9C08D640-8B31-43AE-A9FF-791F4EECF2ED}"/>
          </ac:spMkLst>
        </pc:spChg>
        <pc:graphicFrameChg chg="add mod modGraphic">
          <ac:chgData name="Siobhán Dolan" userId="5fb224f7-af86-4327-acb4-fa0c8c23e721" providerId="ADAL" clId="{A0AA7D32-62BB-4C4D-ABA8-CBF5E706480F}" dt="2019-10-22T18:54:55.146" v="173" actId="1076"/>
          <ac:graphicFrameMkLst>
            <pc:docMk/>
            <pc:sldMk cId="1035052751" sldId="361"/>
            <ac:graphicFrameMk id="2" creationId="{E03D24C0-F8E7-4F94-B7C9-869457316061}"/>
          </ac:graphicFrameMkLst>
        </pc:graphicFrameChg>
        <pc:graphicFrameChg chg="mod modGraphic">
          <ac:chgData name="Siobhán Dolan" userId="5fb224f7-af86-4327-acb4-fa0c8c23e721" providerId="ADAL" clId="{A0AA7D32-62BB-4C4D-ABA8-CBF5E706480F}" dt="2019-10-22T18:57:03.936" v="190" actId="403"/>
          <ac:graphicFrameMkLst>
            <pc:docMk/>
            <pc:sldMk cId="1035052751" sldId="361"/>
            <ac:graphicFrameMk id="23" creationId="{AFB85045-FE79-4C3E-856B-FDA8C0CE61F5}"/>
          </ac:graphicFrameMkLst>
        </pc:graphicFrameChg>
      </pc:sldChg>
      <pc:sldChg chg="modSp">
        <pc:chgData name="Siobhán Dolan" userId="5fb224f7-af86-4327-acb4-fa0c8c23e721" providerId="ADAL" clId="{A0AA7D32-62BB-4C4D-ABA8-CBF5E706480F}" dt="2019-10-15T19:12:03.497" v="6" actId="255"/>
        <pc:sldMkLst>
          <pc:docMk/>
          <pc:sldMk cId="3401100034" sldId="390"/>
        </pc:sldMkLst>
        <pc:spChg chg="mod">
          <ac:chgData name="Siobhán Dolan" userId="5fb224f7-af86-4327-acb4-fa0c8c23e721" providerId="ADAL" clId="{A0AA7D32-62BB-4C4D-ABA8-CBF5E706480F}" dt="2019-10-15T19:12:03.497" v="6" actId="255"/>
          <ac:spMkLst>
            <pc:docMk/>
            <pc:sldMk cId="3401100034" sldId="390"/>
            <ac:spMk id="7" creationId="{C0CD6503-388C-4F9E-9FB0-9053D8579D01}"/>
          </ac:spMkLst>
        </pc:spChg>
      </pc:sldChg>
      <pc:sldChg chg="modSp">
        <pc:chgData name="Siobhán Dolan" userId="5fb224f7-af86-4327-acb4-fa0c8c23e721" providerId="ADAL" clId="{A0AA7D32-62BB-4C4D-ABA8-CBF5E706480F}" dt="2019-10-15T19:11:54.603" v="5" actId="255"/>
        <pc:sldMkLst>
          <pc:docMk/>
          <pc:sldMk cId="1204372888" sldId="392"/>
        </pc:sldMkLst>
        <pc:spChg chg="mod">
          <ac:chgData name="Siobhán Dolan" userId="5fb224f7-af86-4327-acb4-fa0c8c23e721" providerId="ADAL" clId="{A0AA7D32-62BB-4C4D-ABA8-CBF5E706480F}" dt="2019-10-15T19:11:54.603" v="5" actId="255"/>
          <ac:spMkLst>
            <pc:docMk/>
            <pc:sldMk cId="1204372888" sldId="392"/>
            <ac:spMk id="19" creationId="{5252A847-DE45-4FA3-A1F8-EEBEB845FF8E}"/>
          </ac:spMkLst>
        </pc:spChg>
      </pc:sldChg>
      <pc:sldChg chg="modSp del">
        <pc:chgData name="Siobhán Dolan" userId="5fb224f7-af86-4327-acb4-fa0c8c23e721" providerId="ADAL" clId="{A0AA7D32-62BB-4C4D-ABA8-CBF5E706480F}" dt="2019-10-22T18:56:45.873" v="188" actId="47"/>
        <pc:sldMkLst>
          <pc:docMk/>
          <pc:sldMk cId="218558063" sldId="393"/>
        </pc:sldMkLst>
        <pc:spChg chg="mod">
          <ac:chgData name="Siobhán Dolan" userId="5fb224f7-af86-4327-acb4-fa0c8c23e721" providerId="ADAL" clId="{A0AA7D32-62BB-4C4D-ABA8-CBF5E706480F}" dt="2019-10-15T19:12:26.902" v="10" actId="404"/>
          <ac:spMkLst>
            <pc:docMk/>
            <pc:sldMk cId="218558063" sldId="393"/>
            <ac:spMk id="19" creationId="{5252A847-DE45-4FA3-A1F8-EEBEB845FF8E}"/>
          </ac:spMkLst>
        </pc:spChg>
        <pc:graphicFrameChg chg="mod modGraphic">
          <ac:chgData name="Siobhán Dolan" userId="5fb224f7-af86-4327-acb4-fa0c8c23e721" providerId="ADAL" clId="{A0AA7D32-62BB-4C4D-ABA8-CBF5E706480F}" dt="2019-10-22T18:56:00.444" v="186" actId="798"/>
          <ac:graphicFrameMkLst>
            <pc:docMk/>
            <pc:sldMk cId="218558063" sldId="393"/>
            <ac:graphicFrameMk id="23" creationId="{5AD6EAA9-EC41-40DE-BC37-A10693C5C599}"/>
          </ac:graphicFrameMkLst>
        </pc:graphicFrameChg>
      </pc:sldChg>
      <pc:sldChg chg="modSp">
        <pc:chgData name="Siobhán Dolan" userId="5fb224f7-af86-4327-acb4-fa0c8c23e721" providerId="ADAL" clId="{A0AA7D32-62BB-4C4D-ABA8-CBF5E706480F}" dt="2019-10-28T09:32:45.237" v="1309" actId="20577"/>
        <pc:sldMkLst>
          <pc:docMk/>
          <pc:sldMk cId="3993761433" sldId="394"/>
        </pc:sldMkLst>
        <pc:spChg chg="mod">
          <ac:chgData name="Siobhán Dolan" userId="5fb224f7-af86-4327-acb4-fa0c8c23e721" providerId="ADAL" clId="{A0AA7D32-62BB-4C4D-ABA8-CBF5E706480F}" dt="2019-10-28T09:32:45.237" v="1309" actId="20577"/>
          <ac:spMkLst>
            <pc:docMk/>
            <pc:sldMk cId="3993761433" sldId="394"/>
            <ac:spMk id="19" creationId="{5252A847-DE45-4FA3-A1F8-EEBEB845FF8E}"/>
          </ac:spMkLst>
        </pc:spChg>
      </pc:sldChg>
      <pc:sldChg chg="modSp">
        <pc:chgData name="Siobhán Dolan" userId="5fb224f7-af86-4327-acb4-fa0c8c23e721" providerId="ADAL" clId="{A0AA7D32-62BB-4C4D-ABA8-CBF5E706480F}" dt="2019-10-28T09:36:36.366" v="1366" actId="6549"/>
        <pc:sldMkLst>
          <pc:docMk/>
          <pc:sldMk cId="2169689498" sldId="395"/>
        </pc:sldMkLst>
        <pc:spChg chg="mod">
          <ac:chgData name="Siobhán Dolan" userId="5fb224f7-af86-4327-acb4-fa0c8c23e721" providerId="ADAL" clId="{A0AA7D32-62BB-4C4D-ABA8-CBF5E706480F}" dt="2019-10-28T09:36:36.366" v="1366" actId="6549"/>
          <ac:spMkLst>
            <pc:docMk/>
            <pc:sldMk cId="2169689498" sldId="395"/>
            <ac:spMk id="19" creationId="{5252A847-DE45-4FA3-A1F8-EEBEB845FF8E}"/>
          </ac:spMkLst>
        </pc:spChg>
      </pc:sldChg>
      <pc:sldChg chg="modSp">
        <pc:chgData name="Siobhán Dolan" userId="5fb224f7-af86-4327-acb4-fa0c8c23e721" providerId="ADAL" clId="{A0AA7D32-62BB-4C4D-ABA8-CBF5E706480F}" dt="2019-10-22T19:22:37.056" v="829" actId="403"/>
        <pc:sldMkLst>
          <pc:docMk/>
          <pc:sldMk cId="3596373762" sldId="402"/>
        </pc:sldMkLst>
        <pc:spChg chg="mod">
          <ac:chgData name="Siobhán Dolan" userId="5fb224f7-af86-4327-acb4-fa0c8c23e721" providerId="ADAL" clId="{A0AA7D32-62BB-4C4D-ABA8-CBF5E706480F}" dt="2019-10-22T19:22:37.056" v="829" actId="403"/>
          <ac:spMkLst>
            <pc:docMk/>
            <pc:sldMk cId="3596373762" sldId="402"/>
            <ac:spMk id="19" creationId="{5252A847-DE45-4FA3-A1F8-EEBEB845FF8E}"/>
          </ac:spMkLst>
        </pc:spChg>
      </pc:sldChg>
      <pc:sldChg chg="modSp">
        <pc:chgData name="Siobhán Dolan" userId="5fb224f7-af86-4327-acb4-fa0c8c23e721" providerId="ADAL" clId="{A0AA7D32-62BB-4C4D-ABA8-CBF5E706480F}" dt="2019-10-22T19:20:58.674" v="825" actId="20577"/>
        <pc:sldMkLst>
          <pc:docMk/>
          <pc:sldMk cId="2698244870" sldId="403"/>
        </pc:sldMkLst>
        <pc:spChg chg="mod">
          <ac:chgData name="Siobhán Dolan" userId="5fb224f7-af86-4327-acb4-fa0c8c23e721" providerId="ADAL" clId="{A0AA7D32-62BB-4C4D-ABA8-CBF5E706480F}" dt="2019-10-22T19:20:58.674" v="825" actId="20577"/>
          <ac:spMkLst>
            <pc:docMk/>
            <pc:sldMk cId="2698244870" sldId="403"/>
            <ac:spMk id="19" creationId="{5252A847-DE45-4FA3-A1F8-EEBEB845FF8E}"/>
          </ac:spMkLst>
        </pc:spChg>
      </pc:sldChg>
      <pc:sldChg chg="modSp">
        <pc:chgData name="Siobhán Dolan" userId="5fb224f7-af86-4327-acb4-fa0c8c23e721" providerId="ADAL" clId="{A0AA7D32-62BB-4C4D-ABA8-CBF5E706480F}" dt="2019-10-22T19:14:45.853" v="648" actId="20577"/>
        <pc:sldMkLst>
          <pc:docMk/>
          <pc:sldMk cId="3162624081" sldId="404"/>
        </pc:sldMkLst>
        <pc:spChg chg="mod">
          <ac:chgData name="Siobhán Dolan" userId="5fb224f7-af86-4327-acb4-fa0c8c23e721" providerId="ADAL" clId="{A0AA7D32-62BB-4C4D-ABA8-CBF5E706480F}" dt="2019-10-22T19:14:45.853" v="648" actId="20577"/>
          <ac:spMkLst>
            <pc:docMk/>
            <pc:sldMk cId="3162624081" sldId="404"/>
            <ac:spMk id="19" creationId="{5252A847-DE45-4FA3-A1F8-EEBEB845FF8E}"/>
          </ac:spMkLst>
        </pc:spChg>
      </pc:sldChg>
      <pc:sldChg chg="del">
        <pc:chgData name="Siobhán Dolan" userId="5fb224f7-af86-4327-acb4-fa0c8c23e721" providerId="ADAL" clId="{A0AA7D32-62BB-4C4D-ABA8-CBF5E706480F}" dt="2019-10-28T09:37:23.988" v="1376" actId="47"/>
        <pc:sldMkLst>
          <pc:docMk/>
          <pc:sldMk cId="660725620" sldId="405"/>
        </pc:sldMkLst>
      </pc:sldChg>
      <pc:sldChg chg="del">
        <pc:chgData name="Siobhán Dolan" userId="5fb224f7-af86-4327-acb4-fa0c8c23e721" providerId="ADAL" clId="{A0AA7D32-62BB-4C4D-ABA8-CBF5E706480F}" dt="2019-10-28T09:37:12.814" v="1375" actId="47"/>
        <pc:sldMkLst>
          <pc:docMk/>
          <pc:sldMk cId="2578897489" sldId="406"/>
        </pc:sldMkLst>
      </pc:sldChg>
      <pc:sldChg chg="addSp delSp modSp">
        <pc:chgData name="Siobhán Dolan" userId="5fb224f7-af86-4327-acb4-fa0c8c23e721" providerId="ADAL" clId="{A0AA7D32-62BB-4C4D-ABA8-CBF5E706480F}" dt="2019-10-22T19:28:26.221" v="842" actId="207"/>
        <pc:sldMkLst>
          <pc:docMk/>
          <pc:sldMk cId="1530347431" sldId="408"/>
        </pc:sldMkLst>
        <pc:spChg chg="add mod">
          <ac:chgData name="Siobhán Dolan" userId="5fb224f7-af86-4327-acb4-fa0c8c23e721" providerId="ADAL" clId="{A0AA7D32-62BB-4C4D-ABA8-CBF5E706480F}" dt="2019-10-22T18:58:31.139" v="194" actId="1076"/>
          <ac:spMkLst>
            <pc:docMk/>
            <pc:sldMk cId="1530347431" sldId="408"/>
            <ac:spMk id="2" creationId="{ED5161A6-2746-4908-B7C7-ED280C0E3B1C}"/>
          </ac:spMkLst>
        </pc:spChg>
        <pc:spChg chg="mod">
          <ac:chgData name="Siobhán Dolan" userId="5fb224f7-af86-4327-acb4-fa0c8c23e721" providerId="ADAL" clId="{A0AA7D32-62BB-4C4D-ABA8-CBF5E706480F}" dt="2019-10-22T19:01:40.662" v="283" actId="20577"/>
          <ac:spMkLst>
            <pc:docMk/>
            <pc:sldMk cId="1530347431" sldId="408"/>
            <ac:spMk id="19" creationId="{5252A847-DE45-4FA3-A1F8-EEBEB845FF8E}"/>
          </ac:spMkLst>
        </pc:spChg>
        <pc:graphicFrameChg chg="mod">
          <ac:chgData name="Siobhán Dolan" userId="5fb224f7-af86-4327-acb4-fa0c8c23e721" providerId="ADAL" clId="{A0AA7D32-62BB-4C4D-ABA8-CBF5E706480F}" dt="2019-10-22T18:57:33.874" v="191" actId="1076"/>
          <ac:graphicFrameMkLst>
            <pc:docMk/>
            <pc:sldMk cId="1530347431" sldId="408"/>
            <ac:graphicFrameMk id="6" creationId="{97A01BA2-25CF-4434-858B-84510C9D98AB}"/>
          </ac:graphicFrameMkLst>
        </pc:graphicFrameChg>
        <pc:graphicFrameChg chg="add del mod modGraphic">
          <ac:chgData name="Siobhán Dolan" userId="5fb224f7-af86-4327-acb4-fa0c8c23e721" providerId="ADAL" clId="{A0AA7D32-62BB-4C4D-ABA8-CBF5E706480F}" dt="2019-10-22T19:07:34.789" v="455" actId="478"/>
          <ac:graphicFrameMkLst>
            <pc:docMk/>
            <pc:sldMk cId="1530347431" sldId="408"/>
            <ac:graphicFrameMk id="8" creationId="{F1899C85-B26F-4E96-8E42-0F812DEA406D}"/>
          </ac:graphicFrameMkLst>
        </pc:graphicFrameChg>
        <pc:graphicFrameChg chg="add modGraphic">
          <ac:chgData name="Siobhán Dolan" userId="5fb224f7-af86-4327-acb4-fa0c8c23e721" providerId="ADAL" clId="{A0AA7D32-62BB-4C4D-ABA8-CBF5E706480F}" dt="2019-10-22T19:28:26.221" v="842" actId="207"/>
          <ac:graphicFrameMkLst>
            <pc:docMk/>
            <pc:sldMk cId="1530347431" sldId="408"/>
            <ac:graphicFrameMk id="9" creationId="{E60918B7-E38F-4A09-A0AA-7B616C80DEA1}"/>
          </ac:graphicFrameMkLst>
        </pc:graphicFrameChg>
      </pc:sldChg>
      <pc:sldChg chg="modSp del">
        <pc:chgData name="Siobhán Dolan" userId="5fb224f7-af86-4327-acb4-fa0c8c23e721" providerId="ADAL" clId="{A0AA7D32-62BB-4C4D-ABA8-CBF5E706480F}" dt="2019-10-22T19:21:05.869" v="826" actId="47"/>
        <pc:sldMkLst>
          <pc:docMk/>
          <pc:sldMk cId="3161074362" sldId="411"/>
        </pc:sldMkLst>
        <pc:spChg chg="mod">
          <ac:chgData name="Siobhán Dolan" userId="5fb224f7-af86-4327-acb4-fa0c8c23e721" providerId="ADAL" clId="{A0AA7D32-62BB-4C4D-ABA8-CBF5E706480F}" dt="2019-10-22T19:20:34.780" v="814" actId="6549"/>
          <ac:spMkLst>
            <pc:docMk/>
            <pc:sldMk cId="3161074362" sldId="411"/>
            <ac:spMk id="19" creationId="{5252A847-DE45-4FA3-A1F8-EEBEB845FF8E}"/>
          </ac:spMkLst>
        </pc:spChg>
      </pc:sldChg>
      <pc:sldChg chg="del">
        <pc:chgData name="Siobhán Dolan" userId="5fb224f7-af86-4327-acb4-fa0c8c23e721" providerId="ADAL" clId="{A0AA7D32-62BB-4C4D-ABA8-CBF5E706480F}" dt="2019-10-22T19:26:01.708" v="841" actId="47"/>
        <pc:sldMkLst>
          <pc:docMk/>
          <pc:sldMk cId="2236800213" sldId="412"/>
        </pc:sldMkLst>
      </pc:sldChg>
      <pc:sldChg chg="modSp add del">
        <pc:chgData name="Siobhán Dolan" userId="5fb224f7-af86-4327-acb4-fa0c8c23e721" providerId="ADAL" clId="{A0AA7D32-62BB-4C4D-ABA8-CBF5E706480F}" dt="2019-10-22T19:08:10.719" v="462" actId="47"/>
        <pc:sldMkLst>
          <pc:docMk/>
          <pc:sldMk cId="1979838731" sldId="413"/>
        </pc:sldMkLst>
        <pc:graphicFrameChg chg="modGraphic">
          <ac:chgData name="Siobhán Dolan" userId="5fb224f7-af86-4327-acb4-fa0c8c23e721" providerId="ADAL" clId="{A0AA7D32-62BB-4C4D-ABA8-CBF5E706480F}" dt="2019-10-22T19:06:52.589" v="450" actId="14734"/>
          <ac:graphicFrameMkLst>
            <pc:docMk/>
            <pc:sldMk cId="1979838731" sldId="413"/>
            <ac:graphicFrameMk id="6" creationId="{97A01BA2-25CF-4434-858B-84510C9D98AB}"/>
          </ac:graphicFrameMkLst>
        </pc:graphicFrameChg>
      </pc:sldChg>
      <pc:sldChg chg="del">
        <pc:chgData name="Siobhán Dolan" userId="5fb224f7-af86-4327-acb4-fa0c8c23e721" providerId="ADAL" clId="{A0AA7D32-62BB-4C4D-ABA8-CBF5E706480F}" dt="2019-10-22T19:13:56.536" v="630" actId="47"/>
        <pc:sldMkLst>
          <pc:docMk/>
          <pc:sldMk cId="3067192061" sldId="414"/>
        </pc:sldMkLst>
      </pc:sldChg>
      <pc:sldChg chg="modSp del">
        <pc:chgData name="Siobhán Dolan" userId="5fb224f7-af86-4327-acb4-fa0c8c23e721" providerId="ADAL" clId="{A0AA7D32-62BB-4C4D-ABA8-CBF5E706480F}" dt="2019-10-28T09:31:14.447" v="1221" actId="47"/>
        <pc:sldMkLst>
          <pc:docMk/>
          <pc:sldMk cId="3592472980" sldId="415"/>
        </pc:sldMkLst>
        <pc:spChg chg="mod">
          <ac:chgData name="Siobhán Dolan" userId="5fb224f7-af86-4327-acb4-fa0c8c23e721" providerId="ADAL" clId="{A0AA7D32-62BB-4C4D-ABA8-CBF5E706480F}" dt="2019-10-22T19:33:42.541" v="962" actId="20577"/>
          <ac:spMkLst>
            <pc:docMk/>
            <pc:sldMk cId="3592472980" sldId="415"/>
            <ac:spMk id="19" creationId="{5252A847-DE45-4FA3-A1F8-EEBEB845FF8E}"/>
          </ac:spMkLst>
        </pc:spChg>
      </pc:sldChg>
      <pc:sldChg chg="del">
        <pc:chgData name="Siobhán Dolan" userId="5fb224f7-af86-4327-acb4-fa0c8c23e721" providerId="ADAL" clId="{A0AA7D32-62BB-4C4D-ABA8-CBF5E706480F}" dt="2019-10-28T09:34:31.781" v="1363" actId="47"/>
        <pc:sldMkLst>
          <pc:docMk/>
          <pc:sldMk cId="361759715" sldId="418"/>
        </pc:sldMkLst>
      </pc:sldChg>
      <pc:sldChg chg="modSp add del">
        <pc:chgData name="Siobhán Dolan" userId="5fb224f7-af86-4327-acb4-fa0c8c23e721" providerId="ADAL" clId="{A0AA7D32-62BB-4C4D-ABA8-CBF5E706480F}" dt="2019-10-22T18:55:07.510" v="176" actId="47"/>
        <pc:sldMkLst>
          <pc:docMk/>
          <pc:sldMk cId="112416848" sldId="419"/>
        </pc:sldMkLst>
        <pc:graphicFrameChg chg="mod modGraphic">
          <ac:chgData name="Siobhán Dolan" userId="5fb224f7-af86-4327-acb4-fa0c8c23e721" providerId="ADAL" clId="{A0AA7D32-62BB-4C4D-ABA8-CBF5E706480F}" dt="2019-10-22T18:55:05.989" v="175"/>
          <ac:graphicFrameMkLst>
            <pc:docMk/>
            <pc:sldMk cId="112416848" sldId="419"/>
            <ac:graphicFrameMk id="23" creationId="{AFB85045-FE79-4C3E-856B-FDA8C0CE61F5}"/>
          </ac:graphicFrameMkLst>
        </pc:graphicFrameChg>
      </pc:sldChg>
      <pc:sldChg chg="delSp modSp add">
        <pc:chgData name="Siobhán Dolan" userId="5fb224f7-af86-4327-acb4-fa0c8c23e721" providerId="ADAL" clId="{A0AA7D32-62BB-4C4D-ABA8-CBF5E706480F}" dt="2019-10-28T09:38:31.954" v="1384" actId="478"/>
        <pc:sldMkLst>
          <pc:docMk/>
          <pc:sldMk cId="2164943049" sldId="420"/>
        </pc:sldMkLst>
        <pc:spChg chg="del">
          <ac:chgData name="Siobhán Dolan" userId="5fb224f7-af86-4327-acb4-fa0c8c23e721" providerId="ADAL" clId="{A0AA7D32-62BB-4C4D-ABA8-CBF5E706480F}" dt="2019-10-28T09:38:31.954" v="1384" actId="478"/>
          <ac:spMkLst>
            <pc:docMk/>
            <pc:sldMk cId="2164943049" sldId="420"/>
            <ac:spMk id="9" creationId="{46CAA993-6544-464D-93AF-647B7D974CE5}"/>
          </ac:spMkLst>
        </pc:spChg>
        <pc:spChg chg="del">
          <ac:chgData name="Siobhán Dolan" userId="5fb224f7-af86-4327-acb4-fa0c8c23e721" providerId="ADAL" clId="{A0AA7D32-62BB-4C4D-ABA8-CBF5E706480F}" dt="2019-10-28T09:38:29.787" v="1383" actId="478"/>
          <ac:spMkLst>
            <pc:docMk/>
            <pc:sldMk cId="2164943049" sldId="420"/>
            <ac:spMk id="10" creationId="{31B6634D-64C4-43AE-8058-7F6BE089AE4C}"/>
          </ac:spMkLst>
        </pc:spChg>
        <pc:spChg chg="del">
          <ac:chgData name="Siobhán Dolan" userId="5fb224f7-af86-4327-acb4-fa0c8c23e721" providerId="ADAL" clId="{A0AA7D32-62BB-4C4D-ABA8-CBF5E706480F}" dt="2019-10-28T09:38:29.787" v="1383" actId="478"/>
          <ac:spMkLst>
            <pc:docMk/>
            <pc:sldMk cId="2164943049" sldId="420"/>
            <ac:spMk id="11" creationId="{00C2D4B8-440E-48F9-BB82-AE2881B06334}"/>
          </ac:spMkLst>
        </pc:spChg>
        <pc:spChg chg="del">
          <ac:chgData name="Siobhán Dolan" userId="5fb224f7-af86-4327-acb4-fa0c8c23e721" providerId="ADAL" clId="{A0AA7D32-62BB-4C4D-ABA8-CBF5E706480F}" dt="2019-10-28T09:38:31.954" v="1384" actId="478"/>
          <ac:spMkLst>
            <pc:docMk/>
            <pc:sldMk cId="2164943049" sldId="420"/>
            <ac:spMk id="12" creationId="{36DDA457-03BD-4B90-9DAB-2F68D582E9E4}"/>
          </ac:spMkLst>
        </pc:spChg>
        <pc:spChg chg="del">
          <ac:chgData name="Siobhán Dolan" userId="5fb224f7-af86-4327-acb4-fa0c8c23e721" providerId="ADAL" clId="{A0AA7D32-62BB-4C4D-ABA8-CBF5E706480F}" dt="2019-10-28T09:38:29.787" v="1383" actId="478"/>
          <ac:spMkLst>
            <pc:docMk/>
            <pc:sldMk cId="2164943049" sldId="420"/>
            <ac:spMk id="13" creationId="{85F429D6-C782-460D-8C5C-11616A4FDC0A}"/>
          </ac:spMkLst>
        </pc:spChg>
        <pc:spChg chg="del">
          <ac:chgData name="Siobhán Dolan" userId="5fb224f7-af86-4327-acb4-fa0c8c23e721" providerId="ADAL" clId="{A0AA7D32-62BB-4C4D-ABA8-CBF5E706480F}" dt="2019-10-28T09:38:29.787" v="1383" actId="478"/>
          <ac:spMkLst>
            <pc:docMk/>
            <pc:sldMk cId="2164943049" sldId="420"/>
            <ac:spMk id="14" creationId="{0FC0EBC3-429E-44D6-8706-903C687CB4F1}"/>
          </ac:spMkLst>
        </pc:spChg>
        <pc:spChg chg="del">
          <ac:chgData name="Siobhán Dolan" userId="5fb224f7-af86-4327-acb4-fa0c8c23e721" providerId="ADAL" clId="{A0AA7D32-62BB-4C4D-ABA8-CBF5E706480F}" dt="2019-10-28T09:38:31.954" v="1384" actId="478"/>
          <ac:spMkLst>
            <pc:docMk/>
            <pc:sldMk cId="2164943049" sldId="420"/>
            <ac:spMk id="15" creationId="{20351D78-D6CD-4310-9EEA-89BFD449E366}"/>
          </ac:spMkLst>
        </pc:spChg>
        <pc:spChg chg="del">
          <ac:chgData name="Siobhán Dolan" userId="5fb224f7-af86-4327-acb4-fa0c8c23e721" providerId="ADAL" clId="{A0AA7D32-62BB-4C4D-ABA8-CBF5E706480F}" dt="2019-10-28T09:38:29.787" v="1383" actId="478"/>
          <ac:spMkLst>
            <pc:docMk/>
            <pc:sldMk cId="2164943049" sldId="420"/>
            <ac:spMk id="20" creationId="{42E02DCC-03B0-4DF5-9B64-FD36132EF406}"/>
          </ac:spMkLst>
        </pc:spChg>
        <pc:spChg chg="del">
          <ac:chgData name="Siobhán Dolan" userId="5fb224f7-af86-4327-acb4-fa0c8c23e721" providerId="ADAL" clId="{A0AA7D32-62BB-4C4D-ABA8-CBF5E706480F}" dt="2019-10-28T09:38:29.787" v="1383" actId="478"/>
          <ac:spMkLst>
            <pc:docMk/>
            <pc:sldMk cId="2164943049" sldId="420"/>
            <ac:spMk id="21" creationId="{1FF21F03-349D-4D05-964C-EFCC4F491328}"/>
          </ac:spMkLst>
        </pc:spChg>
        <pc:spChg chg="del">
          <ac:chgData name="Siobhán Dolan" userId="5fb224f7-af86-4327-acb4-fa0c8c23e721" providerId="ADAL" clId="{A0AA7D32-62BB-4C4D-ABA8-CBF5E706480F}" dt="2019-10-28T09:38:29.787" v="1383" actId="478"/>
          <ac:spMkLst>
            <pc:docMk/>
            <pc:sldMk cId="2164943049" sldId="420"/>
            <ac:spMk id="22" creationId="{9C08D640-8B31-43AE-A9FF-791F4EECF2ED}"/>
          </ac:spMkLst>
        </pc:spChg>
        <pc:graphicFrameChg chg="mod modGraphic">
          <ac:chgData name="Siobhán Dolan" userId="5fb224f7-af86-4327-acb4-fa0c8c23e721" providerId="ADAL" clId="{A0AA7D32-62BB-4C4D-ABA8-CBF5E706480F}" dt="2019-10-28T09:38:24.664" v="1382" actId="122"/>
          <ac:graphicFrameMkLst>
            <pc:docMk/>
            <pc:sldMk cId="2164943049" sldId="420"/>
            <ac:graphicFrameMk id="23" creationId="{AFB85045-FE79-4C3E-856B-FDA8C0CE61F5}"/>
          </ac:graphicFrameMkLst>
        </pc:graphicFrameChg>
      </pc:sldChg>
      <pc:sldChg chg="modSp add">
        <pc:chgData name="Siobhán Dolan" userId="5fb224f7-af86-4327-acb4-fa0c8c23e721" providerId="ADAL" clId="{A0AA7D32-62BB-4C4D-ABA8-CBF5E706480F}" dt="2019-10-22T19:07:59.892" v="459" actId="20577"/>
        <pc:sldMkLst>
          <pc:docMk/>
          <pc:sldMk cId="1164787521" sldId="421"/>
        </pc:sldMkLst>
        <pc:spChg chg="mod">
          <ac:chgData name="Siobhán Dolan" userId="5fb224f7-af86-4327-acb4-fa0c8c23e721" providerId="ADAL" clId="{A0AA7D32-62BB-4C4D-ABA8-CBF5E706480F}" dt="2019-10-22T19:07:59.892" v="459" actId="20577"/>
          <ac:spMkLst>
            <pc:docMk/>
            <pc:sldMk cId="1164787521" sldId="421"/>
            <ac:spMk id="19" creationId="{5252A847-DE45-4FA3-A1F8-EEBEB845FF8E}"/>
          </ac:spMkLst>
        </pc:spChg>
        <pc:graphicFrameChg chg="mod modGraphic">
          <ac:chgData name="Siobhán Dolan" userId="5fb224f7-af86-4327-acb4-fa0c8c23e721" providerId="ADAL" clId="{A0AA7D32-62BB-4C4D-ABA8-CBF5E706480F}" dt="2019-10-22T19:07:25.093" v="454" actId="207"/>
          <ac:graphicFrameMkLst>
            <pc:docMk/>
            <pc:sldMk cId="1164787521" sldId="421"/>
            <ac:graphicFrameMk id="8" creationId="{F1899C85-B26F-4E96-8E42-0F812DEA406D}"/>
          </ac:graphicFrameMkLst>
        </pc:graphicFrameChg>
      </pc:sldChg>
      <pc:sldChg chg="modSp add">
        <pc:chgData name="Siobhán Dolan" userId="5fb224f7-af86-4327-acb4-fa0c8c23e721" providerId="ADAL" clId="{A0AA7D32-62BB-4C4D-ABA8-CBF5E706480F}" dt="2019-10-22T19:14:52.518" v="655" actId="20577"/>
        <pc:sldMkLst>
          <pc:docMk/>
          <pc:sldMk cId="3554227855" sldId="422"/>
        </pc:sldMkLst>
        <pc:spChg chg="mod">
          <ac:chgData name="Siobhán Dolan" userId="5fb224f7-af86-4327-acb4-fa0c8c23e721" providerId="ADAL" clId="{A0AA7D32-62BB-4C4D-ABA8-CBF5E706480F}" dt="2019-10-22T19:14:52.518" v="655" actId="20577"/>
          <ac:spMkLst>
            <pc:docMk/>
            <pc:sldMk cId="3554227855" sldId="422"/>
            <ac:spMk id="19" creationId="{5252A847-DE45-4FA3-A1F8-EEBEB845FF8E}"/>
          </ac:spMkLst>
        </pc:spChg>
      </pc:sldChg>
      <pc:sldChg chg="modSp add">
        <pc:chgData name="Siobhán Dolan" userId="5fb224f7-af86-4327-acb4-fa0c8c23e721" providerId="ADAL" clId="{A0AA7D32-62BB-4C4D-ABA8-CBF5E706480F}" dt="2019-10-22T19:19:55.054" v="803" actId="20577"/>
        <pc:sldMkLst>
          <pc:docMk/>
          <pc:sldMk cId="1172288780" sldId="423"/>
        </pc:sldMkLst>
        <pc:spChg chg="mod">
          <ac:chgData name="Siobhán Dolan" userId="5fb224f7-af86-4327-acb4-fa0c8c23e721" providerId="ADAL" clId="{A0AA7D32-62BB-4C4D-ABA8-CBF5E706480F}" dt="2019-10-22T19:19:55.054" v="803" actId="20577"/>
          <ac:spMkLst>
            <pc:docMk/>
            <pc:sldMk cId="1172288780" sldId="423"/>
            <ac:spMk id="19" creationId="{5252A847-DE45-4FA3-A1F8-EEBEB845FF8E}"/>
          </ac:spMkLst>
        </pc:spChg>
      </pc:sldChg>
      <pc:sldChg chg="modSp add">
        <pc:chgData name="Siobhán Dolan" userId="5fb224f7-af86-4327-acb4-fa0c8c23e721" providerId="ADAL" clId="{A0AA7D32-62BB-4C4D-ABA8-CBF5E706480F}" dt="2019-10-22T19:25:53.086" v="840" actId="20577"/>
        <pc:sldMkLst>
          <pc:docMk/>
          <pc:sldMk cId="1505159657" sldId="424"/>
        </pc:sldMkLst>
        <pc:spChg chg="mod">
          <ac:chgData name="Siobhán Dolan" userId="5fb224f7-af86-4327-acb4-fa0c8c23e721" providerId="ADAL" clId="{A0AA7D32-62BB-4C4D-ABA8-CBF5E706480F}" dt="2019-10-22T19:25:53.086" v="840" actId="20577"/>
          <ac:spMkLst>
            <pc:docMk/>
            <pc:sldMk cId="1505159657" sldId="424"/>
            <ac:spMk id="19" creationId="{5252A847-DE45-4FA3-A1F8-EEBEB845FF8E}"/>
          </ac:spMkLst>
        </pc:spChg>
      </pc:sldChg>
      <pc:sldChg chg="modSp add del">
        <pc:chgData name="Siobhán Dolan" userId="5fb224f7-af86-4327-acb4-fa0c8c23e721" providerId="ADAL" clId="{A0AA7D32-62BB-4C4D-ABA8-CBF5E706480F}" dt="2019-10-28T09:31:08.526" v="1220" actId="47"/>
        <pc:sldMkLst>
          <pc:docMk/>
          <pc:sldMk cId="1642673498" sldId="425"/>
        </pc:sldMkLst>
        <pc:spChg chg="mod">
          <ac:chgData name="Siobhán Dolan" userId="5fb224f7-af86-4327-acb4-fa0c8c23e721" providerId="ADAL" clId="{A0AA7D32-62BB-4C4D-ABA8-CBF5E706480F}" dt="2019-10-22T19:34:03.008" v="963" actId="13926"/>
          <ac:spMkLst>
            <pc:docMk/>
            <pc:sldMk cId="1642673498" sldId="425"/>
            <ac:spMk id="19" creationId="{5252A847-DE45-4FA3-A1F8-EEBEB845FF8E}"/>
          </ac:spMkLst>
        </pc:spChg>
      </pc:sldChg>
      <pc:sldChg chg="addSp modSp add">
        <pc:chgData name="Siobhán Dolan" userId="5fb224f7-af86-4327-acb4-fa0c8c23e721" providerId="ADAL" clId="{A0AA7D32-62BB-4C4D-ABA8-CBF5E706480F}" dt="2019-10-28T09:31:52.511" v="1302" actId="1076"/>
        <pc:sldMkLst>
          <pc:docMk/>
          <pc:sldMk cId="2683193988" sldId="426"/>
        </pc:sldMkLst>
        <pc:spChg chg="add mod">
          <ac:chgData name="Siobhán Dolan" userId="5fb224f7-af86-4327-acb4-fa0c8c23e721" providerId="ADAL" clId="{A0AA7D32-62BB-4C4D-ABA8-CBF5E706480F}" dt="2019-10-28T09:31:52.511" v="1302" actId="1076"/>
          <ac:spMkLst>
            <pc:docMk/>
            <pc:sldMk cId="2683193988" sldId="426"/>
            <ac:spMk id="2" creationId="{3DAFD502-A04C-4D14-8275-775E35467A36}"/>
          </ac:spMkLst>
        </pc:spChg>
        <pc:spChg chg="mod">
          <ac:chgData name="Siobhán Dolan" userId="5fb224f7-af86-4327-acb4-fa0c8c23e721" providerId="ADAL" clId="{A0AA7D32-62BB-4C4D-ABA8-CBF5E706480F}" dt="2019-10-28T09:30:54.531" v="1219" actId="20577"/>
          <ac:spMkLst>
            <pc:docMk/>
            <pc:sldMk cId="2683193988" sldId="426"/>
            <ac:spMk id="19" creationId="{5252A847-DE45-4FA3-A1F8-EEBEB845FF8E}"/>
          </ac:spMkLst>
        </pc:spChg>
      </pc:sldChg>
      <pc:sldChg chg="modSp add">
        <pc:chgData name="Siobhán Dolan" userId="5fb224f7-af86-4327-acb4-fa0c8c23e721" providerId="ADAL" clId="{A0AA7D32-62BB-4C4D-ABA8-CBF5E706480F}" dt="2019-10-28T09:33:52.195" v="1362"/>
        <pc:sldMkLst>
          <pc:docMk/>
          <pc:sldMk cId="3681649855" sldId="427"/>
        </pc:sldMkLst>
        <pc:spChg chg="mod">
          <ac:chgData name="Siobhán Dolan" userId="5fb224f7-af86-4327-acb4-fa0c8c23e721" providerId="ADAL" clId="{A0AA7D32-62BB-4C4D-ABA8-CBF5E706480F}" dt="2019-10-28T09:33:52.195" v="1362"/>
          <ac:spMkLst>
            <pc:docMk/>
            <pc:sldMk cId="3681649855" sldId="427"/>
            <ac:spMk id="19" creationId="{5252A847-DE45-4FA3-A1F8-EEBEB845FF8E}"/>
          </ac:spMkLst>
        </pc:spChg>
      </pc:sldChg>
      <pc:sldChg chg="modSp add">
        <pc:chgData name="Siobhán Dolan" userId="5fb224f7-af86-4327-acb4-fa0c8c23e721" providerId="ADAL" clId="{A0AA7D32-62BB-4C4D-ABA8-CBF5E706480F}" dt="2019-10-28T09:36:58.483" v="1372" actId="20577"/>
        <pc:sldMkLst>
          <pc:docMk/>
          <pc:sldMk cId="2016896329" sldId="428"/>
        </pc:sldMkLst>
        <pc:spChg chg="mod">
          <ac:chgData name="Siobhán Dolan" userId="5fb224f7-af86-4327-acb4-fa0c8c23e721" providerId="ADAL" clId="{A0AA7D32-62BB-4C4D-ABA8-CBF5E706480F}" dt="2019-10-28T09:36:58.483" v="1372" actId="20577"/>
          <ac:spMkLst>
            <pc:docMk/>
            <pc:sldMk cId="2016896329" sldId="428"/>
            <ac:spMk id="19" creationId="{5252A847-DE45-4FA3-A1F8-EEBEB845FF8E}"/>
          </ac:spMkLst>
        </pc:spChg>
      </pc:sldChg>
      <pc:sldChg chg="modSp add del">
        <pc:chgData name="Siobhán Dolan" userId="5fb224f7-af86-4327-acb4-fa0c8c23e721" providerId="ADAL" clId="{A0AA7D32-62BB-4C4D-ABA8-CBF5E706480F}" dt="2019-10-28T09:37:41.395" v="1379" actId="47"/>
        <pc:sldMkLst>
          <pc:docMk/>
          <pc:sldMk cId="307090870" sldId="429"/>
        </pc:sldMkLst>
        <pc:spChg chg="mod">
          <ac:chgData name="Siobhán Dolan" userId="5fb224f7-af86-4327-acb4-fa0c8c23e721" providerId="ADAL" clId="{A0AA7D32-62BB-4C4D-ABA8-CBF5E706480F}" dt="2019-10-28T09:37:10.372" v="1374"/>
          <ac:spMkLst>
            <pc:docMk/>
            <pc:sldMk cId="307090870" sldId="429"/>
            <ac:spMk id="19" creationId="{5252A847-DE45-4FA3-A1F8-EEBEB845FF8E}"/>
          </ac:spMkLst>
        </pc:spChg>
      </pc:sldChg>
      <pc:sldChg chg="modSp add">
        <pc:chgData name="Siobhán Dolan" userId="5fb224f7-af86-4327-acb4-fa0c8c23e721" providerId="ADAL" clId="{A0AA7D32-62BB-4C4D-ABA8-CBF5E706480F}" dt="2019-10-28T09:37:40.045" v="1378"/>
        <pc:sldMkLst>
          <pc:docMk/>
          <pc:sldMk cId="3953333884" sldId="430"/>
        </pc:sldMkLst>
        <pc:spChg chg="mod">
          <ac:chgData name="Siobhán Dolan" userId="5fb224f7-af86-4327-acb4-fa0c8c23e721" providerId="ADAL" clId="{A0AA7D32-62BB-4C4D-ABA8-CBF5E706480F}" dt="2019-10-28T09:37:40.045" v="1378"/>
          <ac:spMkLst>
            <pc:docMk/>
            <pc:sldMk cId="3953333884" sldId="430"/>
            <ac:spMk id="19" creationId="{5252A847-DE45-4FA3-A1F8-EEBEB845FF8E}"/>
          </ac:spMkLst>
        </pc:spChg>
      </pc:sldChg>
    </pc:docChg>
  </pc:docChgLst>
  <pc:docChgLst>
    <pc:chgData name="Davina Szilvasy" userId="59fb472d-eed4-4f11-9686-c2c8db02a2cd" providerId="ADAL" clId="{7289425C-70AE-4166-A577-34E6006D069B}"/>
    <pc:docChg chg="custSel delSld modSld">
      <pc:chgData name="Davina Szilvasy" userId="59fb472d-eed4-4f11-9686-c2c8db02a2cd" providerId="ADAL" clId="{7289425C-70AE-4166-A577-34E6006D069B}" dt="2018-11-21T14:57:38.365" v="351" actId="20577"/>
      <pc:docMkLst>
        <pc:docMk/>
      </pc:docMkLst>
      <pc:sldChg chg="modSp">
        <pc:chgData name="Davina Szilvasy" userId="59fb472d-eed4-4f11-9686-c2c8db02a2cd" providerId="ADAL" clId="{7289425C-70AE-4166-A577-34E6006D069B}" dt="2018-11-21T14:55:39.429" v="309" actId="20577"/>
        <pc:sldMkLst>
          <pc:docMk/>
          <pc:sldMk cId="36917022" sldId="360"/>
        </pc:sldMkLst>
        <pc:spChg chg="mod">
          <ac:chgData name="Davina Szilvasy" userId="59fb472d-eed4-4f11-9686-c2c8db02a2cd" providerId="ADAL" clId="{7289425C-70AE-4166-A577-34E6006D069B}" dt="2018-11-21T14:52:39.788" v="150" actId="20577"/>
          <ac:spMkLst>
            <pc:docMk/>
            <pc:sldMk cId="36917022" sldId="360"/>
            <ac:spMk id="19" creationId="{5252A847-DE45-4FA3-A1F8-EEBEB845FF8E}"/>
          </ac:spMkLst>
        </pc:spChg>
        <pc:graphicFrameChg chg="modGraphic">
          <ac:chgData name="Davina Szilvasy" userId="59fb472d-eed4-4f11-9686-c2c8db02a2cd" providerId="ADAL" clId="{7289425C-70AE-4166-A577-34E6006D069B}" dt="2018-11-21T14:55:39.429" v="309" actId="20577"/>
          <ac:graphicFrameMkLst>
            <pc:docMk/>
            <pc:sldMk cId="36917022" sldId="360"/>
            <ac:graphicFrameMk id="6" creationId="{0E511E67-DF32-4C89-8568-D1A0071A214B}"/>
          </ac:graphicFrameMkLst>
        </pc:graphicFrameChg>
      </pc:sldChg>
      <pc:sldChg chg="modSp">
        <pc:chgData name="Davina Szilvasy" userId="59fb472d-eed4-4f11-9686-c2c8db02a2cd" providerId="ADAL" clId="{7289425C-70AE-4166-A577-34E6006D069B}" dt="2018-11-21T14:48:00.527" v="36" actId="207"/>
        <pc:sldMkLst>
          <pc:docMk/>
          <pc:sldMk cId="3993761433" sldId="394"/>
        </pc:sldMkLst>
        <pc:spChg chg="mod">
          <ac:chgData name="Davina Szilvasy" userId="59fb472d-eed4-4f11-9686-c2c8db02a2cd" providerId="ADAL" clId="{7289425C-70AE-4166-A577-34E6006D069B}" dt="2018-11-21T14:48:00.527" v="36" actId="207"/>
          <ac:spMkLst>
            <pc:docMk/>
            <pc:sldMk cId="3993761433" sldId="394"/>
            <ac:spMk id="19" creationId="{5252A847-DE45-4FA3-A1F8-EEBEB845FF8E}"/>
          </ac:spMkLst>
        </pc:spChg>
      </pc:sldChg>
      <pc:sldChg chg="modSp">
        <pc:chgData name="Davina Szilvasy" userId="59fb472d-eed4-4f11-9686-c2c8db02a2cd" providerId="ADAL" clId="{7289425C-70AE-4166-A577-34E6006D069B}" dt="2018-11-21T14:57:38.365" v="351" actId="20577"/>
        <pc:sldMkLst>
          <pc:docMk/>
          <pc:sldMk cId="3596373762" sldId="402"/>
        </pc:sldMkLst>
        <pc:spChg chg="mod">
          <ac:chgData name="Davina Szilvasy" userId="59fb472d-eed4-4f11-9686-c2c8db02a2cd" providerId="ADAL" clId="{7289425C-70AE-4166-A577-34E6006D069B}" dt="2018-11-21T14:57:38.365" v="351" actId="20577"/>
          <ac:spMkLst>
            <pc:docMk/>
            <pc:sldMk cId="3596373762" sldId="402"/>
            <ac:spMk id="19" creationId="{5252A847-DE45-4FA3-A1F8-EEBEB845FF8E}"/>
          </ac:spMkLst>
        </pc:spChg>
      </pc:sldChg>
      <pc:sldChg chg="modSp">
        <pc:chgData name="Davina Szilvasy" userId="59fb472d-eed4-4f11-9686-c2c8db02a2cd" providerId="ADAL" clId="{7289425C-70AE-4166-A577-34E6006D069B}" dt="2018-11-21T14:46:00.336" v="22" actId="20577"/>
        <pc:sldMkLst>
          <pc:docMk/>
          <pc:sldMk cId="2698244870" sldId="403"/>
        </pc:sldMkLst>
        <pc:spChg chg="mod">
          <ac:chgData name="Davina Szilvasy" userId="59fb472d-eed4-4f11-9686-c2c8db02a2cd" providerId="ADAL" clId="{7289425C-70AE-4166-A577-34E6006D069B}" dt="2018-11-21T14:46:00.336" v="22" actId="20577"/>
          <ac:spMkLst>
            <pc:docMk/>
            <pc:sldMk cId="2698244870" sldId="403"/>
            <ac:spMk id="19" creationId="{5252A847-DE45-4FA3-A1F8-EEBEB845FF8E}"/>
          </ac:spMkLst>
        </pc:spChg>
      </pc:sldChg>
      <pc:sldChg chg="modSp">
        <pc:chgData name="Davina Szilvasy" userId="59fb472d-eed4-4f11-9686-c2c8db02a2cd" providerId="ADAL" clId="{7289425C-70AE-4166-A577-34E6006D069B}" dt="2018-11-21T14:45:33.365" v="6" actId="20577"/>
        <pc:sldMkLst>
          <pc:docMk/>
          <pc:sldMk cId="3162624081" sldId="404"/>
        </pc:sldMkLst>
        <pc:spChg chg="mod">
          <ac:chgData name="Davina Szilvasy" userId="59fb472d-eed4-4f11-9686-c2c8db02a2cd" providerId="ADAL" clId="{7289425C-70AE-4166-A577-34E6006D069B}" dt="2018-11-21T14:45:33.365" v="6" actId="20577"/>
          <ac:spMkLst>
            <pc:docMk/>
            <pc:sldMk cId="3162624081" sldId="404"/>
            <ac:spMk id="19" creationId="{5252A847-DE45-4FA3-A1F8-EEBEB845FF8E}"/>
          </ac:spMkLst>
        </pc:spChg>
      </pc:sldChg>
      <pc:sldChg chg="modSp">
        <pc:chgData name="Davina Szilvasy" userId="59fb472d-eed4-4f11-9686-c2c8db02a2cd" providerId="ADAL" clId="{7289425C-70AE-4166-A577-34E6006D069B}" dt="2018-11-21T14:49:09.057" v="75" actId="5793"/>
        <pc:sldMkLst>
          <pc:docMk/>
          <pc:sldMk cId="660725620" sldId="405"/>
        </pc:sldMkLst>
        <pc:spChg chg="mod">
          <ac:chgData name="Davina Szilvasy" userId="59fb472d-eed4-4f11-9686-c2c8db02a2cd" providerId="ADAL" clId="{7289425C-70AE-4166-A577-34E6006D069B}" dt="2018-11-21T14:49:09.057" v="75" actId="5793"/>
          <ac:spMkLst>
            <pc:docMk/>
            <pc:sldMk cId="660725620" sldId="405"/>
            <ac:spMk id="19" creationId="{5252A847-DE45-4FA3-A1F8-EEBEB845FF8E}"/>
          </ac:spMkLst>
        </pc:spChg>
      </pc:sldChg>
      <pc:sldChg chg="modSp">
        <pc:chgData name="Davina Szilvasy" userId="59fb472d-eed4-4f11-9686-c2c8db02a2cd" providerId="ADAL" clId="{7289425C-70AE-4166-A577-34E6006D069B}" dt="2018-11-21T14:49:24.621" v="103" actId="20577"/>
        <pc:sldMkLst>
          <pc:docMk/>
          <pc:sldMk cId="2578897489" sldId="406"/>
        </pc:sldMkLst>
        <pc:spChg chg="mod">
          <ac:chgData name="Davina Szilvasy" userId="59fb472d-eed4-4f11-9686-c2c8db02a2cd" providerId="ADAL" clId="{7289425C-70AE-4166-A577-34E6006D069B}" dt="2018-11-21T14:49:24.621" v="103" actId="20577"/>
          <ac:spMkLst>
            <pc:docMk/>
            <pc:sldMk cId="2578897489" sldId="406"/>
            <ac:spMk id="19" creationId="{5252A847-DE45-4FA3-A1F8-EEBEB845FF8E}"/>
          </ac:spMkLst>
        </pc:spChg>
      </pc:sldChg>
      <pc:sldChg chg="modSp">
        <pc:chgData name="Davina Szilvasy" userId="59fb472d-eed4-4f11-9686-c2c8db02a2cd" providerId="ADAL" clId="{7289425C-70AE-4166-A577-34E6006D069B}" dt="2018-11-21T14:46:13.430" v="29" actId="20577"/>
        <pc:sldMkLst>
          <pc:docMk/>
          <pc:sldMk cId="3161074362" sldId="411"/>
        </pc:sldMkLst>
        <pc:spChg chg="mod">
          <ac:chgData name="Davina Szilvasy" userId="59fb472d-eed4-4f11-9686-c2c8db02a2cd" providerId="ADAL" clId="{7289425C-70AE-4166-A577-34E6006D069B}" dt="2018-11-21T14:46:13.430" v="29" actId="20577"/>
          <ac:spMkLst>
            <pc:docMk/>
            <pc:sldMk cId="3161074362" sldId="411"/>
            <ac:spMk id="19" creationId="{5252A847-DE45-4FA3-A1F8-EEBEB845FF8E}"/>
          </ac:spMkLst>
        </pc:spChg>
      </pc:sldChg>
      <pc:sldChg chg="modSp">
        <pc:chgData name="Davina Szilvasy" userId="59fb472d-eed4-4f11-9686-c2c8db02a2cd" providerId="ADAL" clId="{7289425C-70AE-4166-A577-34E6006D069B}" dt="2018-11-21T14:46:50.643" v="33" actId="207"/>
        <pc:sldMkLst>
          <pc:docMk/>
          <pc:sldMk cId="2236800213" sldId="412"/>
        </pc:sldMkLst>
        <pc:spChg chg="mod">
          <ac:chgData name="Davina Szilvasy" userId="59fb472d-eed4-4f11-9686-c2c8db02a2cd" providerId="ADAL" clId="{7289425C-70AE-4166-A577-34E6006D069B}" dt="2018-11-21T14:46:50.643" v="33" actId="207"/>
          <ac:spMkLst>
            <pc:docMk/>
            <pc:sldMk cId="2236800213" sldId="412"/>
            <ac:spMk id="19" creationId="{5252A847-DE45-4FA3-A1F8-EEBEB845FF8E}"/>
          </ac:spMkLst>
        </pc:spChg>
      </pc:sldChg>
      <pc:sldChg chg="modSp">
        <pc:chgData name="Davina Szilvasy" userId="59fb472d-eed4-4f11-9686-c2c8db02a2cd" providerId="ADAL" clId="{7289425C-70AE-4166-A577-34E6006D069B}" dt="2018-11-21T14:51:09.989" v="105" actId="207"/>
        <pc:sldMkLst>
          <pc:docMk/>
          <pc:sldMk cId="1979838731" sldId="413"/>
        </pc:sldMkLst>
        <pc:graphicFrameChg chg="modGraphic">
          <ac:chgData name="Davina Szilvasy" userId="59fb472d-eed4-4f11-9686-c2c8db02a2cd" providerId="ADAL" clId="{7289425C-70AE-4166-A577-34E6006D069B}" dt="2018-11-21T14:51:09.989" v="105" actId="207"/>
          <ac:graphicFrameMkLst>
            <pc:docMk/>
            <pc:sldMk cId="1979838731" sldId="413"/>
            <ac:graphicFrameMk id="6" creationId="{97A01BA2-25CF-4434-858B-84510C9D98AB}"/>
          </ac:graphicFrameMkLst>
        </pc:graphicFrameChg>
      </pc:sldChg>
      <pc:sldChg chg="modSp">
        <pc:chgData name="Davina Szilvasy" userId="59fb472d-eed4-4f11-9686-c2c8db02a2cd" providerId="ADAL" clId="{7289425C-70AE-4166-A577-34E6006D069B}" dt="2018-11-21T14:45:43.259" v="13" actId="20577"/>
        <pc:sldMkLst>
          <pc:docMk/>
          <pc:sldMk cId="3067192061" sldId="414"/>
        </pc:sldMkLst>
        <pc:spChg chg="mod">
          <ac:chgData name="Davina Szilvasy" userId="59fb472d-eed4-4f11-9686-c2c8db02a2cd" providerId="ADAL" clId="{7289425C-70AE-4166-A577-34E6006D069B}" dt="2018-11-21T14:45:43.259" v="13" actId="20577"/>
          <ac:spMkLst>
            <pc:docMk/>
            <pc:sldMk cId="3067192061" sldId="414"/>
            <ac:spMk id="19" creationId="{5252A847-DE45-4FA3-A1F8-EEBEB845FF8E}"/>
          </ac:spMkLst>
        </pc:spChg>
      </pc:sldChg>
      <pc:sldChg chg="modSp">
        <pc:chgData name="Davina Szilvasy" userId="59fb472d-eed4-4f11-9686-c2c8db02a2cd" providerId="ADAL" clId="{7289425C-70AE-4166-A577-34E6006D069B}" dt="2018-11-21T14:57:02.549" v="350" actId="20577"/>
        <pc:sldMkLst>
          <pc:docMk/>
          <pc:sldMk cId="3592472980" sldId="415"/>
        </pc:sldMkLst>
        <pc:spChg chg="mod">
          <ac:chgData name="Davina Szilvasy" userId="59fb472d-eed4-4f11-9686-c2c8db02a2cd" providerId="ADAL" clId="{7289425C-70AE-4166-A577-34E6006D069B}" dt="2018-11-21T14:57:02.549" v="350" actId="20577"/>
          <ac:spMkLst>
            <pc:docMk/>
            <pc:sldMk cId="3592472980" sldId="415"/>
            <ac:spMk id="19" creationId="{5252A847-DE45-4FA3-A1F8-EEBEB845FF8E}"/>
          </ac:spMkLst>
        </pc:spChg>
        <pc:graphicFrameChg chg="modGraphic">
          <ac:chgData name="Davina Szilvasy" userId="59fb472d-eed4-4f11-9686-c2c8db02a2cd" providerId="ADAL" clId="{7289425C-70AE-4166-A577-34E6006D069B}" dt="2018-11-21T14:56:02.858" v="326" actId="207"/>
          <ac:graphicFrameMkLst>
            <pc:docMk/>
            <pc:sldMk cId="3592472980" sldId="415"/>
            <ac:graphicFrameMk id="6" creationId="{0E511E67-DF32-4C89-8568-D1A0071A214B}"/>
          </ac:graphicFrameMkLst>
        </pc:graphicFrameChg>
      </pc:sldChg>
      <pc:sldChg chg="modSp del">
        <pc:chgData name="Davina Szilvasy" userId="59fb472d-eed4-4f11-9686-c2c8db02a2cd" providerId="ADAL" clId="{7289425C-70AE-4166-A577-34E6006D069B}" dt="2018-11-21T14:56:18.215" v="330" actId="2696"/>
        <pc:sldMkLst>
          <pc:docMk/>
          <pc:sldMk cId="1236407552" sldId="416"/>
        </pc:sldMkLst>
        <pc:spChg chg="mod">
          <ac:chgData name="Davina Szilvasy" userId="59fb472d-eed4-4f11-9686-c2c8db02a2cd" providerId="ADAL" clId="{7289425C-70AE-4166-A577-34E6006D069B}" dt="2018-11-21T14:56:08.117" v="328" actId="20577"/>
          <ac:spMkLst>
            <pc:docMk/>
            <pc:sldMk cId="1236407552" sldId="416"/>
            <ac:spMk id="19" creationId="{5252A847-DE45-4FA3-A1F8-EEBEB845FF8E}"/>
          </ac:spMkLst>
        </pc:spChg>
        <pc:graphicFrameChg chg="modGraphic">
          <ac:chgData name="Davina Szilvasy" userId="59fb472d-eed4-4f11-9686-c2c8db02a2cd" providerId="ADAL" clId="{7289425C-70AE-4166-A577-34E6006D069B}" dt="2018-11-21T14:56:14.516" v="329" actId="207"/>
          <ac:graphicFrameMkLst>
            <pc:docMk/>
            <pc:sldMk cId="1236407552" sldId="416"/>
            <ac:graphicFrameMk id="6" creationId="{0E511E67-DF32-4C89-8568-D1A0071A214B}"/>
          </ac:graphicFrameMkLst>
        </pc:graphicFrameChg>
      </pc:sldChg>
      <pc:sldChg chg="modSp">
        <pc:chgData name="Davina Szilvasy" userId="59fb472d-eed4-4f11-9686-c2c8db02a2cd" providerId="ADAL" clId="{7289425C-70AE-4166-A577-34E6006D069B}" dt="2018-11-21T14:48:08.830" v="38" actId="207"/>
        <pc:sldMkLst>
          <pc:docMk/>
          <pc:sldMk cId="1335949929" sldId="417"/>
        </pc:sldMkLst>
        <pc:spChg chg="mod">
          <ac:chgData name="Davina Szilvasy" userId="59fb472d-eed4-4f11-9686-c2c8db02a2cd" providerId="ADAL" clId="{7289425C-70AE-4166-A577-34E6006D069B}" dt="2018-11-21T14:48:08.830" v="38" actId="207"/>
          <ac:spMkLst>
            <pc:docMk/>
            <pc:sldMk cId="1335949929" sldId="417"/>
            <ac:spMk id="19" creationId="{5252A847-DE45-4FA3-A1F8-EEBEB845FF8E}"/>
          </ac:spMkLst>
        </pc:spChg>
      </pc:sldChg>
      <pc:sldChg chg="modSp">
        <pc:chgData name="Davina Szilvasy" userId="59fb472d-eed4-4f11-9686-c2c8db02a2cd" providerId="ADAL" clId="{7289425C-70AE-4166-A577-34E6006D069B}" dt="2018-11-21T14:48:28.038" v="41" actId="20577"/>
        <pc:sldMkLst>
          <pc:docMk/>
          <pc:sldMk cId="361759715" sldId="418"/>
        </pc:sldMkLst>
        <pc:spChg chg="mod">
          <ac:chgData name="Davina Szilvasy" userId="59fb472d-eed4-4f11-9686-c2c8db02a2cd" providerId="ADAL" clId="{7289425C-70AE-4166-A577-34E6006D069B}" dt="2018-11-21T14:48:28.038" v="41" actId="20577"/>
          <ac:spMkLst>
            <pc:docMk/>
            <pc:sldMk cId="361759715" sldId="418"/>
            <ac:spMk id="19" creationId="{5252A847-DE45-4FA3-A1F8-EEBEB845FF8E}"/>
          </ac:spMkLst>
        </pc:spChg>
      </pc:sldChg>
    </pc:docChg>
  </pc:docChgLst>
  <pc:docChgLst>
    <pc:chgData name="Theresa Hodgson" userId="213b339f-9e68-4d61-b6e1-9aa385d3ff46" providerId="ADAL" clId="{698818A0-8A31-4876-8F54-BBBEF8AAA69C}"/>
    <pc:docChg chg="modSld">
      <pc:chgData name="Theresa Hodgson" userId="213b339f-9e68-4d61-b6e1-9aa385d3ff46" providerId="ADAL" clId="{698818A0-8A31-4876-8F54-BBBEF8AAA69C}" dt="2018-11-14T17:36:54.761" v="2" actId="207"/>
      <pc:docMkLst>
        <pc:docMk/>
      </pc:docMkLst>
      <pc:sldChg chg="modSp">
        <pc:chgData name="Theresa Hodgson" userId="213b339f-9e68-4d61-b6e1-9aa385d3ff46" providerId="ADAL" clId="{698818A0-8A31-4876-8F54-BBBEF8AAA69C}" dt="2018-11-14T17:36:54.761" v="2" actId="207"/>
        <pc:sldMkLst>
          <pc:docMk/>
          <pc:sldMk cId="2637481266" sldId="256"/>
        </pc:sldMkLst>
        <pc:spChg chg="mod">
          <ac:chgData name="Theresa Hodgson" userId="213b339f-9e68-4d61-b6e1-9aa385d3ff46" providerId="ADAL" clId="{698818A0-8A31-4876-8F54-BBBEF8AAA69C}" dt="2018-11-14T17:36:54.761" v="2" actId="207"/>
          <ac:spMkLst>
            <pc:docMk/>
            <pc:sldMk cId="2637481266" sldId="256"/>
            <ac:spMk id="19" creationId="{5252A847-DE45-4FA3-A1F8-EEBEB845FF8E}"/>
          </ac:spMkLst>
        </pc:spChg>
      </pc:sldChg>
    </pc:docChg>
  </pc:docChgLst>
  <pc:docChgLst>
    <pc:chgData name="Jan Fitzpatrick" userId="d1b284ec-d1dd-4765-b823-b34899491c26" providerId="ADAL" clId="{69E79846-CB55-4CB1-A3A9-6AF5B61A76FB}"/>
    <pc:docChg chg="modSld">
      <pc:chgData name="Jan Fitzpatrick" userId="d1b284ec-d1dd-4765-b823-b34899491c26" providerId="ADAL" clId="{69E79846-CB55-4CB1-A3A9-6AF5B61A76FB}" dt="2018-11-16T17:34:00.847" v="0" actId="6549"/>
      <pc:docMkLst>
        <pc:docMk/>
      </pc:docMkLst>
      <pc:sldChg chg="modSp">
        <pc:chgData name="Jan Fitzpatrick" userId="d1b284ec-d1dd-4765-b823-b34899491c26" providerId="ADAL" clId="{69E79846-CB55-4CB1-A3A9-6AF5B61A76FB}" dt="2018-11-16T17:34:00.847" v="0" actId="6549"/>
        <pc:sldMkLst>
          <pc:docMk/>
          <pc:sldMk cId="1204372888" sldId="392"/>
        </pc:sldMkLst>
        <pc:spChg chg="mod">
          <ac:chgData name="Jan Fitzpatrick" userId="d1b284ec-d1dd-4765-b823-b34899491c26" providerId="ADAL" clId="{69E79846-CB55-4CB1-A3A9-6AF5B61A76FB}" dt="2018-11-16T17:34:00.847" v="0" actId="6549"/>
          <ac:spMkLst>
            <pc:docMk/>
            <pc:sldMk cId="1204372888" sldId="392"/>
            <ac:spMk id="19" creationId="{5252A847-DE45-4FA3-A1F8-EEBEB845FF8E}"/>
          </ac:spMkLst>
        </pc:spChg>
      </pc:sldChg>
    </pc:docChg>
  </pc:docChgLst>
  <pc:docChgLst>
    <pc:chgData name="Siàn Stebbings" userId="e14ea2a2-07d0-4302-97b9-16dc822a37cc" providerId="ADAL" clId="{EE388281-FB7D-4CAE-B3B8-CC2E46D93910}"/>
    <pc:docChg chg="modSld">
      <pc:chgData name="Siàn Stebbings" userId="e14ea2a2-07d0-4302-97b9-16dc822a37cc" providerId="ADAL" clId="{EE388281-FB7D-4CAE-B3B8-CC2E46D93910}" dt="2018-11-20T12:55:07.701" v="17" actId="20577"/>
      <pc:docMkLst>
        <pc:docMk/>
      </pc:docMkLst>
      <pc:sldChg chg="modSp">
        <pc:chgData name="Siàn Stebbings" userId="e14ea2a2-07d0-4302-97b9-16dc822a37cc" providerId="ADAL" clId="{EE388281-FB7D-4CAE-B3B8-CC2E46D93910}" dt="2018-11-20T12:55:07.701" v="17" actId="20577"/>
        <pc:sldMkLst>
          <pc:docMk/>
          <pc:sldMk cId="2637481266" sldId="256"/>
        </pc:sldMkLst>
        <pc:spChg chg="mod">
          <ac:chgData name="Siàn Stebbings" userId="e14ea2a2-07d0-4302-97b9-16dc822a37cc" providerId="ADAL" clId="{EE388281-FB7D-4CAE-B3B8-CC2E46D93910}" dt="2018-11-20T12:55:07.701" v="17" actId="20577"/>
          <ac:spMkLst>
            <pc:docMk/>
            <pc:sldMk cId="2637481266" sldId="256"/>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12/11/2019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12/11/2019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12/11/2019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12/11/2019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5G1.6"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using-adverbs-indicate-degrees-possibility-year-5-adverbs-resource-pack" TargetMode="External"/><Relationship Id="rId4" Type="http://schemas.openxmlformats.org/officeDocument/2006/relationships/hyperlink" Target="https://classroomsecrets.co.uk/search/?fwp_topic=gps-scheme-of-wor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0" y="6454317"/>
            <a:ext cx="1221541" cy="403587"/>
            <a:chOff x="79696" y="6454317"/>
            <a:chExt cx="1221541"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6" y="6688627"/>
              <a:ext cx="1221541"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6" name="Rectangle 5">
            <a:extLst>
              <a:ext uri="{FF2B5EF4-FFF2-40B4-BE49-F238E27FC236}">
                <a16:creationId xmlns:a16="http://schemas.microsoft.com/office/drawing/2014/main" id="{B88C1407-EBD4-4E7F-BAED-53C4C5818B3B}"/>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3"/>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7" name="Picture 6">
            <a:extLst>
              <a:ext uri="{FF2B5EF4-FFF2-40B4-BE49-F238E27FC236}">
                <a16:creationId xmlns:a16="http://schemas.microsoft.com/office/drawing/2014/main" id="{F4E8FC48-CEAA-46B5-80AB-951B2219D9DB}"/>
              </a:ext>
            </a:extLst>
          </p:cNvPr>
          <p:cNvPicPr>
            <a:picLocks noChangeAspect="1"/>
          </p:cNvPicPr>
          <p:nvPr/>
        </p:nvPicPr>
        <p:blipFill rotWithShape="1">
          <a:blip r:embed="rId4">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29659292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Using Adverbs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5: (5G1.6)</a:t>
            </a:r>
            <a:r>
              <a:rPr lang="en-US" sz="1200" b="1" dirty="0">
                <a:latin typeface="Century Gothic" panose="020B0502020202020204" pitchFamily="34" charset="0"/>
              </a:rPr>
              <a:t> </a:t>
            </a:r>
            <a:r>
              <a:rPr lang="en-US" sz="1200" b="1" dirty="0">
                <a:latin typeface="Century Gothic" panose="020B0502020202020204" pitchFamily="34" charset="0"/>
                <a:hlinkClick r:id="rId3"/>
              </a:rPr>
              <a:t>Using adverbs to indicate degrees of possibility</a:t>
            </a:r>
            <a:endParaRPr lang="en-US" sz="1200" b="1" dirty="0">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5: (5G1.6)</a:t>
            </a:r>
            <a:r>
              <a:rPr lang="en-US" sz="1200" b="1" dirty="0">
                <a:latin typeface="Century Gothic" panose="020B0502020202020204" pitchFamily="34" charset="0"/>
              </a:rPr>
              <a:t> </a:t>
            </a:r>
            <a:r>
              <a:rPr lang="en-US" sz="1200" b="1" dirty="0">
                <a:latin typeface="Century Gothic" panose="020B0502020202020204" pitchFamily="34" charset="0"/>
                <a:hlinkClick r:id="rId3"/>
              </a:rPr>
              <a:t>Indicating degrees of possibility using adverbs [for example, perhaps, surely]</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Using Adverbs</a:t>
            </a:r>
            <a:endParaRPr lang="en-GB" sz="1600" b="1" dirty="0">
              <a:solidFill>
                <a:srgbClr val="E7E6E6">
                  <a:lumMod val="25000"/>
                </a:srgbClr>
              </a:solidFill>
              <a:latin typeface="Century Gothic" panose="020B0502020202020204" pitchFamily="34" charset="0"/>
            </a:endParaRPr>
          </a:p>
          <a:p>
            <a:pPr lvl="0" defTabSz="457200">
              <a:defRPr/>
            </a:pPr>
            <a:endParaRPr lang="en-GB" sz="2000" b="1" dirty="0">
              <a:solidFill>
                <a:prstClr val="black"/>
              </a:solidFill>
              <a:latin typeface="Century Gothic" panose="020B0502020202020204" pitchFamily="34" charset="0"/>
            </a:endParaRPr>
          </a:p>
          <a:p>
            <a:pPr fontAlgn="base"/>
            <a:r>
              <a:rPr lang="en-US" sz="2000" b="1" dirty="0">
                <a:solidFill>
                  <a:schemeClr val="tx1"/>
                </a:solidFill>
                <a:latin typeface="Century Gothic" panose="020B0502020202020204" pitchFamily="34" charset="0"/>
              </a:rPr>
              <a:t>Notes and Guidance</a:t>
            </a:r>
          </a:p>
          <a:p>
            <a:pPr fontAlgn="base"/>
            <a:endParaRPr lang="en-US" sz="2000" b="1" dirty="0">
              <a:solidFill>
                <a:schemeClr val="tx1"/>
              </a:solidFill>
              <a:latin typeface="Century Gothic" panose="020B0502020202020204" pitchFamily="34" charset="0"/>
            </a:endParaRPr>
          </a:p>
          <a:p>
            <a:pPr marL="452438" indent="-285750" fontAlgn="base">
              <a:buFont typeface="Arial" panose="020B0604020202020204" pitchFamily="34" charset="0"/>
              <a:buChar char="•"/>
            </a:pPr>
            <a:r>
              <a:rPr lang="en-US" sz="1600" b="1" dirty="0">
                <a:solidFill>
                  <a:schemeClr val="tx1"/>
                </a:solidFill>
                <a:latin typeface="Century Gothic" panose="020B0502020202020204" pitchFamily="34" charset="0"/>
              </a:rPr>
              <a:t>Now that children can </a:t>
            </a:r>
            <a:r>
              <a:rPr lang="en-US" sz="1600" b="1" dirty="0" err="1">
                <a:solidFill>
                  <a:schemeClr val="tx1"/>
                </a:solidFill>
                <a:latin typeface="Century Gothic" panose="020B0502020202020204" pitchFamily="34" charset="0"/>
              </a:rPr>
              <a:t>recognise</a:t>
            </a:r>
            <a:r>
              <a:rPr lang="en-US" sz="1600" b="1" dirty="0">
                <a:solidFill>
                  <a:schemeClr val="tx1"/>
                </a:solidFill>
                <a:latin typeface="Century Gothic" panose="020B0502020202020204" pitchFamily="34" charset="0"/>
              </a:rPr>
              <a:t> adverbs which indicate degrees of possibility, they should begin to choose appropriate adverbs using their knowledge of the different types to indicate certainty and uncertainty. </a:t>
            </a:r>
          </a:p>
          <a:p>
            <a:pPr marL="452438" indent="-285750" fontAlgn="base">
              <a:buFont typeface="Arial" panose="020B0604020202020204" pitchFamily="34" charset="0"/>
              <a:buChar char="•"/>
            </a:pPr>
            <a:r>
              <a:rPr lang="en-US" sz="1600" b="1" dirty="0">
                <a:solidFill>
                  <a:schemeClr val="tx1"/>
                </a:solidFill>
                <a:latin typeface="Century Gothic" panose="020B0502020202020204" pitchFamily="34" charset="0"/>
              </a:rPr>
              <a:t>They should be able to explain why they have chosen a particular adverb and how it changes/enhances the meaning of the verb in their sentence. </a:t>
            </a:r>
          </a:p>
          <a:p>
            <a:pPr fontAlgn="base"/>
            <a:endParaRPr lang="en-US" sz="2000" b="1" dirty="0">
              <a:solidFill>
                <a:schemeClr val="tx1"/>
              </a:solidFill>
              <a:latin typeface="Century Gothic" panose="020B0502020202020204" pitchFamily="34" charset="0"/>
            </a:endParaRPr>
          </a:p>
          <a:p>
            <a:pPr marL="452438" indent="-452438" fontAlgn="base"/>
            <a:r>
              <a:rPr lang="en-US" sz="2000" b="1" dirty="0">
                <a:solidFill>
                  <a:schemeClr val="tx1"/>
                </a:solidFill>
                <a:latin typeface="Century Gothic" panose="020B0502020202020204" pitchFamily="34" charset="0"/>
              </a:rPr>
              <a:t>Focused Questions</a:t>
            </a:r>
          </a:p>
          <a:p>
            <a:pPr fontAlgn="base"/>
            <a:endParaRPr lang="en-US" sz="2000" b="1" dirty="0">
              <a:solidFill>
                <a:schemeClr val="tx1"/>
              </a:solidFill>
              <a:latin typeface="Century Gothic" panose="020B0502020202020204" pitchFamily="34" charset="0"/>
            </a:endParaRPr>
          </a:p>
          <a:p>
            <a:pPr marL="452438" indent="-285750" fontAlgn="base">
              <a:buFont typeface="Arial" panose="020B0604020202020204" pitchFamily="34" charset="0"/>
              <a:buChar char="•"/>
            </a:pPr>
            <a:r>
              <a:rPr lang="en-US" sz="1600" b="1" dirty="0">
                <a:solidFill>
                  <a:schemeClr val="tx1"/>
                </a:solidFill>
                <a:latin typeface="Century Gothic" panose="020B0502020202020204" pitchFamily="34" charset="0"/>
              </a:rPr>
              <a:t>What adverb could you use in the sentence to show certainty/uncertainty?</a:t>
            </a:r>
          </a:p>
          <a:p>
            <a:pPr marL="452438" indent="-285750" fontAlgn="base">
              <a:buFont typeface="Arial" panose="020B0604020202020204" pitchFamily="34" charset="0"/>
              <a:buChar char="•"/>
            </a:pPr>
            <a:r>
              <a:rPr lang="en-US" sz="1600" b="1" dirty="0">
                <a:solidFill>
                  <a:schemeClr val="tx1"/>
                </a:solidFill>
                <a:latin typeface="Century Gothic" panose="020B0502020202020204" pitchFamily="34" charset="0"/>
              </a:rPr>
              <a:t>How could we change the sentence to show certainty rather than uncertainty?</a:t>
            </a: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Using Adverbs</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Using Adverbs to Indicate Degrees of Possibility</a:t>
            </a:r>
            <a:endParaRPr lang="en-GB" sz="12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Some adverbs tell us how likely or unlikely something is to happen.</a:t>
            </a:r>
          </a:p>
          <a:p>
            <a:r>
              <a:rPr lang="en-GB" sz="2000" b="1" dirty="0">
                <a:solidFill>
                  <a:schemeClr val="tx1"/>
                </a:solidFill>
                <a:latin typeface="Century Gothic" panose="020B0502020202020204" pitchFamily="34" charset="0"/>
              </a:rPr>
              <a:t>Sort the adverbials according to what they indicate.</a:t>
            </a: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23" name="Table 22">
            <a:extLst>
              <a:ext uri="{FF2B5EF4-FFF2-40B4-BE49-F238E27FC236}">
                <a16:creationId xmlns:a16="http://schemas.microsoft.com/office/drawing/2014/main" id="{AFB85045-FE79-4C3E-856B-FDA8C0CE61F5}"/>
              </a:ext>
            </a:extLst>
          </p:cNvPr>
          <p:cNvGraphicFramePr>
            <a:graphicFrameLocks noGrp="1"/>
          </p:cNvGraphicFramePr>
          <p:nvPr>
            <p:extLst>
              <p:ext uri="{D42A27DB-BD31-4B8C-83A1-F6EECF244321}">
                <p14:modId xmlns:p14="http://schemas.microsoft.com/office/powerpoint/2010/main" val="1500849339"/>
              </p:ext>
            </p:extLst>
          </p:nvPr>
        </p:nvGraphicFramePr>
        <p:xfrm>
          <a:off x="1910261" y="1953490"/>
          <a:ext cx="5472000" cy="2377440"/>
        </p:xfrm>
        <a:graphic>
          <a:graphicData uri="http://schemas.openxmlformats.org/drawingml/2006/table">
            <a:tbl>
              <a:tblPr firstRow="1" bandRow="1">
                <a:tableStyleId>{5940675A-B579-460E-94D1-54222C63F5DA}</a:tableStyleId>
              </a:tblPr>
              <a:tblGrid>
                <a:gridCol w="2736000">
                  <a:extLst>
                    <a:ext uri="{9D8B030D-6E8A-4147-A177-3AD203B41FA5}">
                      <a16:colId xmlns:a16="http://schemas.microsoft.com/office/drawing/2014/main" val="486935542"/>
                    </a:ext>
                  </a:extLst>
                </a:gridCol>
                <a:gridCol w="2736000">
                  <a:extLst>
                    <a:ext uri="{9D8B030D-6E8A-4147-A177-3AD203B41FA5}">
                      <a16:colId xmlns:a16="http://schemas.microsoft.com/office/drawing/2014/main" val="3221295910"/>
                    </a:ext>
                  </a:extLst>
                </a:gridCol>
              </a:tblGrid>
              <a:tr h="360000">
                <a:tc>
                  <a:txBody>
                    <a:bodyPr/>
                    <a:lstStyle/>
                    <a:p>
                      <a:pPr algn="ctr"/>
                      <a:r>
                        <a:rPr lang="en-GB" sz="2400" b="1" dirty="0">
                          <a:latin typeface="Century Gothic" panose="020B0502020202020204" pitchFamily="34" charset="0"/>
                        </a:rPr>
                        <a:t>Likely</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r>
                        <a:rPr lang="en-GB" sz="2400" b="1" dirty="0">
                          <a:latin typeface="Century Gothic" panose="020B0502020202020204" pitchFamily="34" charset="0"/>
                        </a:rPr>
                        <a:t>Unlikely</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1268249996"/>
                  </a:ext>
                </a:extLst>
              </a:tr>
              <a:tr h="1440000">
                <a:tc>
                  <a:txBody>
                    <a:bodyPr/>
                    <a:lstStyle/>
                    <a:p>
                      <a:endParaRPr lang="en-GB" sz="2000" dirty="0"/>
                    </a:p>
                    <a:p>
                      <a:endParaRPr lang="en-GB" sz="2000" dirty="0"/>
                    </a:p>
                    <a:p>
                      <a:endParaRPr lang="en-GB" sz="2000" dirty="0"/>
                    </a:p>
                    <a:p>
                      <a:endParaRPr lang="en-GB" sz="2000" dirty="0"/>
                    </a:p>
                    <a:p>
                      <a:endParaRPr lang="en-GB" sz="2000" dirty="0"/>
                    </a:p>
                    <a:p>
                      <a:endParaRPr lang="en-GB" sz="20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0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83178158"/>
                  </a:ext>
                </a:extLst>
              </a:tr>
            </a:tbl>
          </a:graphicData>
        </a:graphic>
      </p:graphicFrame>
      <p:graphicFrame>
        <p:nvGraphicFramePr>
          <p:cNvPr id="2" name="Table 2">
            <a:extLst>
              <a:ext uri="{FF2B5EF4-FFF2-40B4-BE49-F238E27FC236}">
                <a16:creationId xmlns:a16="http://schemas.microsoft.com/office/drawing/2014/main" id="{E03D24C0-F8E7-4F94-B7C9-869457316061}"/>
              </a:ext>
            </a:extLst>
          </p:cNvPr>
          <p:cNvGraphicFramePr>
            <a:graphicFrameLocks noGrp="1"/>
          </p:cNvGraphicFramePr>
          <p:nvPr>
            <p:extLst>
              <p:ext uri="{D42A27DB-BD31-4B8C-83A1-F6EECF244321}">
                <p14:modId xmlns:p14="http://schemas.microsoft.com/office/powerpoint/2010/main" val="3552518002"/>
              </p:ext>
            </p:extLst>
          </p:nvPr>
        </p:nvGraphicFramePr>
        <p:xfrm>
          <a:off x="1136261" y="4770841"/>
          <a:ext cx="7020000" cy="936000"/>
        </p:xfrm>
        <a:graphic>
          <a:graphicData uri="http://schemas.openxmlformats.org/drawingml/2006/table">
            <a:tbl>
              <a:tblPr firstRow="1" bandRow="1">
                <a:tableStyleId>{5C22544A-7EE6-4342-B048-85BDC9FD1C3A}</a:tableStyleId>
              </a:tblPr>
              <a:tblGrid>
                <a:gridCol w="1404000">
                  <a:extLst>
                    <a:ext uri="{9D8B030D-6E8A-4147-A177-3AD203B41FA5}">
                      <a16:colId xmlns:a16="http://schemas.microsoft.com/office/drawing/2014/main" val="4110373015"/>
                    </a:ext>
                  </a:extLst>
                </a:gridCol>
                <a:gridCol w="1404000">
                  <a:extLst>
                    <a:ext uri="{9D8B030D-6E8A-4147-A177-3AD203B41FA5}">
                      <a16:colId xmlns:a16="http://schemas.microsoft.com/office/drawing/2014/main" val="2884996307"/>
                    </a:ext>
                  </a:extLst>
                </a:gridCol>
                <a:gridCol w="1404000">
                  <a:extLst>
                    <a:ext uri="{9D8B030D-6E8A-4147-A177-3AD203B41FA5}">
                      <a16:colId xmlns:a16="http://schemas.microsoft.com/office/drawing/2014/main" val="3228598647"/>
                    </a:ext>
                  </a:extLst>
                </a:gridCol>
                <a:gridCol w="1404000">
                  <a:extLst>
                    <a:ext uri="{9D8B030D-6E8A-4147-A177-3AD203B41FA5}">
                      <a16:colId xmlns:a16="http://schemas.microsoft.com/office/drawing/2014/main" val="1668048349"/>
                    </a:ext>
                  </a:extLst>
                </a:gridCol>
                <a:gridCol w="1404000">
                  <a:extLst>
                    <a:ext uri="{9D8B030D-6E8A-4147-A177-3AD203B41FA5}">
                      <a16:colId xmlns:a16="http://schemas.microsoft.com/office/drawing/2014/main" val="1350938726"/>
                    </a:ext>
                  </a:extLst>
                </a:gridCol>
              </a:tblGrid>
              <a:tr h="468000">
                <a:tc>
                  <a:txBody>
                    <a:bodyPr/>
                    <a:lstStyle/>
                    <a:p>
                      <a:pPr algn="ctr"/>
                      <a:r>
                        <a:rPr lang="en-GB" sz="2000" b="1" dirty="0">
                          <a:solidFill>
                            <a:schemeClr val="tx1"/>
                          </a:solidFill>
                          <a:latin typeface="Century Gothic" panose="020B0502020202020204" pitchFamily="34" charset="0"/>
                        </a:rPr>
                        <a:t>certainly</a:t>
                      </a:r>
                    </a:p>
                  </a:txBody>
                  <a:tcPr marL="45720" marR="4572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almost</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really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maybe</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unlikely</a:t>
                      </a:r>
                    </a:p>
                  </a:txBody>
                  <a:tcPr marL="45720" marR="4572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79731967"/>
                  </a:ext>
                </a:extLst>
              </a:tr>
              <a:tr h="468000">
                <a:tc>
                  <a:txBody>
                    <a:bodyPr/>
                    <a:lstStyle/>
                    <a:p>
                      <a:pPr algn="ctr"/>
                      <a:r>
                        <a:rPr lang="en-GB" sz="2000" b="1" dirty="0">
                          <a:solidFill>
                            <a:schemeClr val="tx1"/>
                          </a:solidFill>
                          <a:latin typeface="Century Gothic" panose="020B0502020202020204" pitchFamily="34" charset="0"/>
                        </a:rPr>
                        <a:t>possibly</a:t>
                      </a:r>
                    </a:p>
                  </a:txBody>
                  <a:tcPr marL="45720" marR="4572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surely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indeed</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probably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potentially</a:t>
                      </a:r>
                    </a:p>
                  </a:txBody>
                  <a:tcPr marL="45720" marR="4572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8954411"/>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Some adverbs tell us how likely or unlikely something is to happen.</a:t>
            </a:r>
          </a:p>
          <a:p>
            <a:r>
              <a:rPr lang="en-GB" sz="2000" b="1" dirty="0">
                <a:solidFill>
                  <a:schemeClr val="tx1"/>
                </a:solidFill>
                <a:latin typeface="Century Gothic" panose="020B0502020202020204" pitchFamily="34" charset="0"/>
              </a:rPr>
              <a:t>Sort the adverbials according to what they indicate.</a:t>
            </a: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23" name="Table 22">
            <a:extLst>
              <a:ext uri="{FF2B5EF4-FFF2-40B4-BE49-F238E27FC236}">
                <a16:creationId xmlns:a16="http://schemas.microsoft.com/office/drawing/2014/main" id="{AFB85045-FE79-4C3E-856B-FDA8C0CE61F5}"/>
              </a:ext>
            </a:extLst>
          </p:cNvPr>
          <p:cNvGraphicFramePr>
            <a:graphicFrameLocks noGrp="1"/>
          </p:cNvGraphicFramePr>
          <p:nvPr>
            <p:extLst>
              <p:ext uri="{D42A27DB-BD31-4B8C-83A1-F6EECF244321}">
                <p14:modId xmlns:p14="http://schemas.microsoft.com/office/powerpoint/2010/main" val="1381259556"/>
              </p:ext>
            </p:extLst>
          </p:nvPr>
        </p:nvGraphicFramePr>
        <p:xfrm>
          <a:off x="1910261" y="1953490"/>
          <a:ext cx="5472000" cy="2377440"/>
        </p:xfrm>
        <a:graphic>
          <a:graphicData uri="http://schemas.openxmlformats.org/drawingml/2006/table">
            <a:tbl>
              <a:tblPr firstRow="1" bandRow="1">
                <a:tableStyleId>{5940675A-B579-460E-94D1-54222C63F5DA}</a:tableStyleId>
              </a:tblPr>
              <a:tblGrid>
                <a:gridCol w="2736000">
                  <a:extLst>
                    <a:ext uri="{9D8B030D-6E8A-4147-A177-3AD203B41FA5}">
                      <a16:colId xmlns:a16="http://schemas.microsoft.com/office/drawing/2014/main" val="486935542"/>
                    </a:ext>
                  </a:extLst>
                </a:gridCol>
                <a:gridCol w="2736000">
                  <a:extLst>
                    <a:ext uri="{9D8B030D-6E8A-4147-A177-3AD203B41FA5}">
                      <a16:colId xmlns:a16="http://schemas.microsoft.com/office/drawing/2014/main" val="3221295910"/>
                    </a:ext>
                  </a:extLst>
                </a:gridCol>
              </a:tblGrid>
              <a:tr h="360000">
                <a:tc>
                  <a:txBody>
                    <a:bodyPr/>
                    <a:lstStyle/>
                    <a:p>
                      <a:pPr algn="ctr"/>
                      <a:r>
                        <a:rPr lang="en-GB" sz="2400" b="1" dirty="0">
                          <a:latin typeface="Century Gothic" panose="020B0502020202020204" pitchFamily="34" charset="0"/>
                        </a:rPr>
                        <a:t>Likely</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gn="ctr"/>
                      <a:r>
                        <a:rPr lang="en-GB" sz="2400" b="1" dirty="0">
                          <a:latin typeface="Century Gothic" panose="020B0502020202020204" pitchFamily="34" charset="0"/>
                        </a:rPr>
                        <a:t>Unlikely</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1268249996"/>
                  </a:ext>
                </a:extLst>
              </a:tr>
              <a:tr h="1440000">
                <a:tc>
                  <a:txBody>
                    <a:bodyPr/>
                    <a:lstStyle/>
                    <a:p>
                      <a:pPr algn="ctr"/>
                      <a:r>
                        <a:rPr lang="en-GB" sz="2000" b="1" dirty="0">
                          <a:solidFill>
                            <a:srgbClr val="FF0000"/>
                          </a:solidFill>
                          <a:latin typeface="Century Gothic" panose="020B0502020202020204" pitchFamily="34" charset="0"/>
                        </a:rPr>
                        <a:t>certainly     </a:t>
                      </a:r>
                    </a:p>
                    <a:p>
                      <a:pPr algn="ctr"/>
                      <a:r>
                        <a:rPr lang="en-GB" sz="2000" b="1" dirty="0">
                          <a:solidFill>
                            <a:srgbClr val="FF0000"/>
                          </a:solidFill>
                          <a:latin typeface="Century Gothic" panose="020B0502020202020204" pitchFamily="34" charset="0"/>
                        </a:rPr>
                        <a:t>indeed        </a:t>
                      </a:r>
                    </a:p>
                    <a:p>
                      <a:pPr algn="ctr"/>
                      <a:r>
                        <a:rPr lang="en-GB" sz="2000" b="1" dirty="0">
                          <a:solidFill>
                            <a:srgbClr val="FF0000"/>
                          </a:solidFill>
                          <a:latin typeface="Century Gothic" panose="020B0502020202020204" pitchFamily="34" charset="0"/>
                        </a:rPr>
                        <a:t>surely</a:t>
                      </a:r>
                    </a:p>
                    <a:p>
                      <a:pPr algn="ctr"/>
                      <a:r>
                        <a:rPr lang="en-GB" sz="2000" b="1" dirty="0">
                          <a:solidFill>
                            <a:srgbClr val="FF0000"/>
                          </a:solidFill>
                          <a:latin typeface="Century Gothic" panose="020B0502020202020204" pitchFamily="34" charset="0"/>
                        </a:rPr>
                        <a:t>really</a:t>
                      </a:r>
                    </a:p>
                    <a:p>
                      <a:pPr algn="ctr"/>
                      <a:r>
                        <a:rPr lang="en-GB" sz="2000" b="1" dirty="0">
                          <a:solidFill>
                            <a:srgbClr val="FF0000"/>
                          </a:solidFill>
                          <a:latin typeface="Century Gothic" panose="020B0502020202020204" pitchFamily="34" charset="0"/>
                        </a:rPr>
                        <a:t>probably</a:t>
                      </a:r>
                    </a:p>
                    <a:p>
                      <a:pPr algn="ctr"/>
                      <a:r>
                        <a:rPr lang="en-GB" sz="2000" b="1" dirty="0">
                          <a:solidFill>
                            <a:srgbClr val="FF0000"/>
                          </a:solidFill>
                          <a:latin typeface="Century Gothic" panose="020B0502020202020204" pitchFamily="34" charset="0"/>
                        </a:rPr>
                        <a:t>potentially</a:t>
                      </a:r>
                      <a:endParaRPr lang="en-GB" sz="20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rgbClr val="FF0000"/>
                          </a:solidFill>
                          <a:latin typeface="Century Gothic" panose="020B0502020202020204" pitchFamily="34" charset="0"/>
                        </a:rPr>
                        <a:t>possibly</a:t>
                      </a:r>
                    </a:p>
                    <a:p>
                      <a:pPr algn="ctr"/>
                      <a:r>
                        <a:rPr lang="en-GB" sz="2000" b="1" dirty="0">
                          <a:solidFill>
                            <a:srgbClr val="FF0000"/>
                          </a:solidFill>
                          <a:latin typeface="Century Gothic" panose="020B0502020202020204" pitchFamily="34" charset="0"/>
                        </a:rPr>
                        <a:t>maybe</a:t>
                      </a:r>
                    </a:p>
                    <a:p>
                      <a:pPr algn="ctr"/>
                      <a:r>
                        <a:rPr lang="en-GB" sz="2000" b="1" dirty="0">
                          <a:solidFill>
                            <a:srgbClr val="FF0000"/>
                          </a:solidFill>
                          <a:latin typeface="Century Gothic" panose="020B0502020202020204" pitchFamily="34" charset="0"/>
                        </a:rPr>
                        <a:t>unlikely</a:t>
                      </a:r>
                    </a:p>
                    <a:p>
                      <a:pPr algn="ctr"/>
                      <a:r>
                        <a:rPr lang="en-GB" sz="2000" b="1" dirty="0">
                          <a:solidFill>
                            <a:srgbClr val="FF0000"/>
                          </a:solidFill>
                          <a:latin typeface="Century Gothic" panose="020B0502020202020204" pitchFamily="34" charset="0"/>
                        </a:rPr>
                        <a:t>almost</a:t>
                      </a:r>
                    </a:p>
                    <a:p>
                      <a:pPr algn="ctr"/>
                      <a:endParaRPr lang="en-GB" sz="20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83178158"/>
                  </a:ext>
                </a:extLst>
              </a:tr>
            </a:tbl>
          </a:graphicData>
        </a:graphic>
      </p:graphicFrame>
      <p:graphicFrame>
        <p:nvGraphicFramePr>
          <p:cNvPr id="2" name="Table 2">
            <a:extLst>
              <a:ext uri="{FF2B5EF4-FFF2-40B4-BE49-F238E27FC236}">
                <a16:creationId xmlns:a16="http://schemas.microsoft.com/office/drawing/2014/main" id="{E03D24C0-F8E7-4F94-B7C9-869457316061}"/>
              </a:ext>
            </a:extLst>
          </p:cNvPr>
          <p:cNvGraphicFramePr>
            <a:graphicFrameLocks noGrp="1"/>
          </p:cNvGraphicFramePr>
          <p:nvPr/>
        </p:nvGraphicFramePr>
        <p:xfrm>
          <a:off x="1136261" y="4770841"/>
          <a:ext cx="7020000" cy="936000"/>
        </p:xfrm>
        <a:graphic>
          <a:graphicData uri="http://schemas.openxmlformats.org/drawingml/2006/table">
            <a:tbl>
              <a:tblPr firstRow="1" bandRow="1">
                <a:tableStyleId>{5C22544A-7EE6-4342-B048-85BDC9FD1C3A}</a:tableStyleId>
              </a:tblPr>
              <a:tblGrid>
                <a:gridCol w="1404000">
                  <a:extLst>
                    <a:ext uri="{9D8B030D-6E8A-4147-A177-3AD203B41FA5}">
                      <a16:colId xmlns:a16="http://schemas.microsoft.com/office/drawing/2014/main" val="4110373015"/>
                    </a:ext>
                  </a:extLst>
                </a:gridCol>
                <a:gridCol w="1404000">
                  <a:extLst>
                    <a:ext uri="{9D8B030D-6E8A-4147-A177-3AD203B41FA5}">
                      <a16:colId xmlns:a16="http://schemas.microsoft.com/office/drawing/2014/main" val="2884996307"/>
                    </a:ext>
                  </a:extLst>
                </a:gridCol>
                <a:gridCol w="1404000">
                  <a:extLst>
                    <a:ext uri="{9D8B030D-6E8A-4147-A177-3AD203B41FA5}">
                      <a16:colId xmlns:a16="http://schemas.microsoft.com/office/drawing/2014/main" val="3228598647"/>
                    </a:ext>
                  </a:extLst>
                </a:gridCol>
                <a:gridCol w="1404000">
                  <a:extLst>
                    <a:ext uri="{9D8B030D-6E8A-4147-A177-3AD203B41FA5}">
                      <a16:colId xmlns:a16="http://schemas.microsoft.com/office/drawing/2014/main" val="1668048349"/>
                    </a:ext>
                  </a:extLst>
                </a:gridCol>
                <a:gridCol w="1404000">
                  <a:extLst>
                    <a:ext uri="{9D8B030D-6E8A-4147-A177-3AD203B41FA5}">
                      <a16:colId xmlns:a16="http://schemas.microsoft.com/office/drawing/2014/main" val="1350938726"/>
                    </a:ext>
                  </a:extLst>
                </a:gridCol>
              </a:tblGrid>
              <a:tr h="468000">
                <a:tc>
                  <a:txBody>
                    <a:bodyPr/>
                    <a:lstStyle/>
                    <a:p>
                      <a:pPr algn="ctr"/>
                      <a:r>
                        <a:rPr lang="en-GB" sz="2000" b="1" dirty="0">
                          <a:solidFill>
                            <a:schemeClr val="tx1"/>
                          </a:solidFill>
                          <a:latin typeface="Century Gothic" panose="020B0502020202020204" pitchFamily="34" charset="0"/>
                        </a:rPr>
                        <a:t>certainly</a:t>
                      </a:r>
                    </a:p>
                  </a:txBody>
                  <a:tcPr marL="45720" marR="4572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almost</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really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maybe</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unlikely</a:t>
                      </a:r>
                    </a:p>
                  </a:txBody>
                  <a:tcPr marL="45720" marR="4572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79731967"/>
                  </a:ext>
                </a:extLst>
              </a:tr>
              <a:tr h="468000">
                <a:tc>
                  <a:txBody>
                    <a:bodyPr/>
                    <a:lstStyle/>
                    <a:p>
                      <a:pPr algn="ctr"/>
                      <a:r>
                        <a:rPr lang="en-GB" sz="2000" b="1" dirty="0">
                          <a:solidFill>
                            <a:schemeClr val="tx1"/>
                          </a:solidFill>
                          <a:latin typeface="Century Gothic" panose="020B0502020202020204" pitchFamily="34" charset="0"/>
                        </a:rPr>
                        <a:t>possibly</a:t>
                      </a:r>
                    </a:p>
                  </a:txBody>
                  <a:tcPr marL="45720" marR="4572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surely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indeed</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probably</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potentially</a:t>
                      </a:r>
                    </a:p>
                  </a:txBody>
                  <a:tcPr marL="45720" marR="4572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8954411"/>
                  </a:ext>
                </a:extLst>
              </a:tr>
            </a:tbl>
          </a:graphicData>
        </a:graphic>
      </p:graphicFrame>
    </p:spTree>
    <p:extLst>
      <p:ext uri="{BB962C8B-B14F-4D97-AF65-F5344CB8AC3E}">
        <p14:creationId xmlns:p14="http://schemas.microsoft.com/office/powerpoint/2010/main" val="2164943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Insert the adverb you could use in the sentence below to show uncertainty.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pop singer was </a:t>
            </a:r>
            <a:r>
              <a:rPr lang="en-GB" sz="2400" b="1" spc="-300" dirty="0">
                <a:solidFill>
                  <a:schemeClr val="tx1"/>
                </a:solidFill>
                <a:latin typeface="Century Gothic" panose="020B0502020202020204" pitchFamily="34" charset="0"/>
              </a:rPr>
              <a:t>_______________</a:t>
            </a:r>
            <a:r>
              <a:rPr lang="en-GB" sz="2400" b="1" dirty="0">
                <a:solidFill>
                  <a:schemeClr val="tx1"/>
                </a:solidFill>
                <a:latin typeface="Century Gothic" panose="020B0502020202020204" pitchFamily="34" charset="0"/>
              </a:rPr>
              <a:t> the most talented artist of his generation.</a:t>
            </a:r>
          </a:p>
          <a:p>
            <a:endParaRPr lang="en-GB" sz="2000" b="1" u="sng" dirty="0">
              <a:solidFill>
                <a:schemeClr val="bg2">
                  <a:lumMod val="50000"/>
                </a:schemeClr>
              </a:solidFill>
              <a:latin typeface="Century Gothic" panose="020B0502020202020204" pitchFamily="34" charset="0"/>
            </a:endParaRPr>
          </a:p>
        </p:txBody>
      </p:sp>
      <p:graphicFrame>
        <p:nvGraphicFramePr>
          <p:cNvPr id="9" name="Table 2">
            <a:extLst>
              <a:ext uri="{FF2B5EF4-FFF2-40B4-BE49-F238E27FC236}">
                <a16:creationId xmlns:a16="http://schemas.microsoft.com/office/drawing/2014/main" id="{E60918B7-E38F-4A09-A0AA-7B616C80DEA1}"/>
              </a:ext>
            </a:extLst>
          </p:cNvPr>
          <p:cNvGraphicFramePr>
            <a:graphicFrameLocks noGrp="1"/>
          </p:cNvGraphicFramePr>
          <p:nvPr>
            <p:extLst>
              <p:ext uri="{D42A27DB-BD31-4B8C-83A1-F6EECF244321}">
                <p14:modId xmlns:p14="http://schemas.microsoft.com/office/powerpoint/2010/main" val="3519662327"/>
              </p:ext>
            </p:extLst>
          </p:nvPr>
        </p:nvGraphicFramePr>
        <p:xfrm>
          <a:off x="2064000" y="3521076"/>
          <a:ext cx="5016000" cy="1090716"/>
        </p:xfrm>
        <a:graphic>
          <a:graphicData uri="http://schemas.openxmlformats.org/drawingml/2006/table">
            <a:tbl>
              <a:tblPr firstRow="1" bandRow="1">
                <a:tableStyleId>{5C22544A-7EE6-4342-B048-85BDC9FD1C3A}</a:tableStyleId>
              </a:tblPr>
              <a:tblGrid>
                <a:gridCol w="2508000">
                  <a:extLst>
                    <a:ext uri="{9D8B030D-6E8A-4147-A177-3AD203B41FA5}">
                      <a16:colId xmlns:a16="http://schemas.microsoft.com/office/drawing/2014/main" val="1304961852"/>
                    </a:ext>
                  </a:extLst>
                </a:gridCol>
                <a:gridCol w="2508000">
                  <a:extLst>
                    <a:ext uri="{9D8B030D-6E8A-4147-A177-3AD203B41FA5}">
                      <a16:colId xmlns:a16="http://schemas.microsoft.com/office/drawing/2014/main" val="881289932"/>
                    </a:ext>
                  </a:extLst>
                </a:gridCol>
              </a:tblGrid>
              <a:tr h="545358">
                <a:tc>
                  <a:txBody>
                    <a:bodyPr/>
                    <a:lstStyle/>
                    <a:p>
                      <a:pPr algn="ctr"/>
                      <a:r>
                        <a:rPr lang="en-GB" sz="2400" dirty="0">
                          <a:solidFill>
                            <a:schemeClr val="tx1"/>
                          </a:solidFill>
                          <a:latin typeface="Century Gothic" panose="020B0502020202020204" pitchFamily="34" charset="0"/>
                        </a:rPr>
                        <a:t>undoubtedly</a:t>
                      </a:r>
                    </a:p>
                  </a:txBody>
                  <a:tcPr marL="133879" marR="133879"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dirty="0">
                          <a:solidFill>
                            <a:schemeClr val="tx1"/>
                          </a:solidFill>
                          <a:latin typeface="Century Gothic" panose="020B0502020202020204" pitchFamily="34" charset="0"/>
                        </a:rPr>
                        <a:t>unlikely</a:t>
                      </a:r>
                    </a:p>
                  </a:txBody>
                  <a:tcPr marL="133879" marR="133879"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2900210"/>
                  </a:ext>
                </a:extLst>
              </a:tr>
              <a:tr h="545358">
                <a:tc>
                  <a:txBody>
                    <a:bodyPr/>
                    <a:lstStyle/>
                    <a:p>
                      <a:pPr algn="ctr"/>
                      <a:r>
                        <a:rPr lang="en-GB" sz="2400" b="1" dirty="0">
                          <a:solidFill>
                            <a:schemeClr val="tx1"/>
                          </a:solidFill>
                          <a:latin typeface="Century Gothic" panose="020B0502020202020204" pitchFamily="34" charset="0"/>
                        </a:rPr>
                        <a:t>really</a:t>
                      </a:r>
                    </a:p>
                  </a:txBody>
                  <a:tcPr marL="133879" marR="133879"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perhaps</a:t>
                      </a:r>
                    </a:p>
                  </a:txBody>
                  <a:tcPr marL="133879" marR="133879"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6831750"/>
                  </a:ext>
                </a:extLst>
              </a:tr>
            </a:tbl>
          </a:graphicData>
        </a:graphic>
      </p:graphicFrame>
    </p:spTree>
    <p:extLst>
      <p:ext uri="{BB962C8B-B14F-4D97-AF65-F5344CB8AC3E}">
        <p14:creationId xmlns:p14="http://schemas.microsoft.com/office/powerpoint/2010/main" val="1530347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Insert the adverb you could use in the sentence below to show uncertainly.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pop singer was </a:t>
            </a:r>
            <a:r>
              <a:rPr lang="en-GB" sz="2400" b="1" dirty="0">
                <a:solidFill>
                  <a:srgbClr val="FF0000"/>
                </a:solidFill>
                <a:latin typeface="Century Gothic" panose="020B0502020202020204" pitchFamily="34" charset="0"/>
              </a:rPr>
              <a:t>unlikely </a:t>
            </a:r>
            <a:r>
              <a:rPr lang="en-GB" sz="2400" b="1" dirty="0">
                <a:solidFill>
                  <a:schemeClr val="tx1"/>
                </a:solidFill>
                <a:latin typeface="Century Gothic" panose="020B0502020202020204" pitchFamily="34" charset="0"/>
              </a:rPr>
              <a:t>to be the most talented artist of his generation.</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000" b="1" u="sng" dirty="0">
              <a:solidFill>
                <a:schemeClr val="bg2">
                  <a:lumMod val="50000"/>
                </a:schemeClr>
              </a:solidFill>
              <a:latin typeface="Century Gothic" panose="020B0502020202020204" pitchFamily="34" charset="0"/>
            </a:endParaRPr>
          </a:p>
        </p:txBody>
      </p:sp>
      <p:graphicFrame>
        <p:nvGraphicFramePr>
          <p:cNvPr id="8" name="Table 2">
            <a:extLst>
              <a:ext uri="{FF2B5EF4-FFF2-40B4-BE49-F238E27FC236}">
                <a16:creationId xmlns:a16="http://schemas.microsoft.com/office/drawing/2014/main" id="{F1899C85-B26F-4E96-8E42-0F812DEA406D}"/>
              </a:ext>
            </a:extLst>
          </p:cNvPr>
          <p:cNvGraphicFramePr>
            <a:graphicFrameLocks noGrp="1"/>
          </p:cNvGraphicFramePr>
          <p:nvPr>
            <p:extLst>
              <p:ext uri="{D42A27DB-BD31-4B8C-83A1-F6EECF244321}">
                <p14:modId xmlns:p14="http://schemas.microsoft.com/office/powerpoint/2010/main" val="3054632631"/>
              </p:ext>
            </p:extLst>
          </p:nvPr>
        </p:nvGraphicFramePr>
        <p:xfrm>
          <a:off x="2064000" y="3521076"/>
          <a:ext cx="5016000" cy="1090716"/>
        </p:xfrm>
        <a:graphic>
          <a:graphicData uri="http://schemas.openxmlformats.org/drawingml/2006/table">
            <a:tbl>
              <a:tblPr firstRow="1" bandRow="1">
                <a:tableStyleId>{5C22544A-7EE6-4342-B048-85BDC9FD1C3A}</a:tableStyleId>
              </a:tblPr>
              <a:tblGrid>
                <a:gridCol w="2508000">
                  <a:extLst>
                    <a:ext uri="{9D8B030D-6E8A-4147-A177-3AD203B41FA5}">
                      <a16:colId xmlns:a16="http://schemas.microsoft.com/office/drawing/2014/main" val="1304961852"/>
                    </a:ext>
                  </a:extLst>
                </a:gridCol>
                <a:gridCol w="2508000">
                  <a:extLst>
                    <a:ext uri="{9D8B030D-6E8A-4147-A177-3AD203B41FA5}">
                      <a16:colId xmlns:a16="http://schemas.microsoft.com/office/drawing/2014/main" val="881289932"/>
                    </a:ext>
                  </a:extLst>
                </a:gridCol>
              </a:tblGrid>
              <a:tr h="545358">
                <a:tc>
                  <a:txBody>
                    <a:bodyPr/>
                    <a:lstStyle/>
                    <a:p>
                      <a:pPr algn="ctr"/>
                      <a:r>
                        <a:rPr lang="en-GB" sz="2400" dirty="0">
                          <a:solidFill>
                            <a:schemeClr val="bg1">
                              <a:lumMod val="65000"/>
                            </a:schemeClr>
                          </a:solidFill>
                          <a:latin typeface="Century Gothic" panose="020B0502020202020204" pitchFamily="34" charset="0"/>
                        </a:rPr>
                        <a:t>undoubtedly</a:t>
                      </a:r>
                    </a:p>
                  </a:txBody>
                  <a:tcPr marL="133879" marR="133879"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dirty="0">
                          <a:solidFill>
                            <a:srgbClr val="FF0000"/>
                          </a:solidFill>
                          <a:latin typeface="Century Gothic" panose="020B0502020202020204" pitchFamily="34" charset="0"/>
                        </a:rPr>
                        <a:t>unlikely</a:t>
                      </a:r>
                    </a:p>
                  </a:txBody>
                  <a:tcPr marL="133879" marR="133879"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2900210"/>
                  </a:ext>
                </a:extLst>
              </a:tr>
              <a:tr h="545358">
                <a:tc>
                  <a:txBody>
                    <a:bodyPr/>
                    <a:lstStyle/>
                    <a:p>
                      <a:pPr algn="ctr"/>
                      <a:r>
                        <a:rPr lang="en-GB" sz="2400" b="1" dirty="0">
                          <a:solidFill>
                            <a:schemeClr val="bg1">
                              <a:lumMod val="65000"/>
                            </a:schemeClr>
                          </a:solidFill>
                          <a:latin typeface="Century Gothic" panose="020B0502020202020204" pitchFamily="34" charset="0"/>
                        </a:rPr>
                        <a:t>really</a:t>
                      </a:r>
                    </a:p>
                  </a:txBody>
                  <a:tcPr marL="133879" marR="133879"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chemeClr val="bg1">
                              <a:lumMod val="65000"/>
                            </a:schemeClr>
                          </a:solidFill>
                          <a:effectLst/>
                          <a:uLnTx/>
                          <a:uFillTx/>
                          <a:latin typeface="Century Gothic" panose="020B0502020202020204" pitchFamily="34" charset="0"/>
                          <a:ea typeface="+mn-ea"/>
                          <a:cs typeface="+mn-cs"/>
                        </a:rPr>
                        <a:t>perhaps</a:t>
                      </a:r>
                    </a:p>
                  </a:txBody>
                  <a:tcPr marL="133879" marR="133879"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6831750"/>
                  </a:ext>
                </a:extLst>
              </a:tr>
            </a:tbl>
          </a:graphicData>
        </a:graphic>
      </p:graphicFrame>
    </p:spTree>
    <p:extLst>
      <p:ext uri="{BB962C8B-B14F-4D97-AF65-F5344CB8AC3E}">
        <p14:creationId xmlns:p14="http://schemas.microsoft.com/office/powerpoint/2010/main" val="11647875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Rewrite the sentence to make it more certain.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highlight>
                <a:srgbClr val="FFFF00"/>
              </a:highlight>
              <a:latin typeface="Century Gothic" panose="020B0502020202020204" pitchFamily="34" charset="0"/>
            </a:endParaRPr>
          </a:p>
          <a:p>
            <a:pPr lvl="0" defTabSz="685800">
              <a:defRPr/>
            </a:pPr>
            <a:endParaRPr lang="en-GB" sz="2000" b="1" dirty="0">
              <a:solidFill>
                <a:schemeClr val="tx1"/>
              </a:solidFill>
              <a:highlight>
                <a:srgbClr val="FFFF00"/>
              </a:highlight>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The traffic will probably be quite busy because we are setting off during rush hour. </a:t>
            </a:r>
          </a:p>
        </p:txBody>
      </p:sp>
    </p:spTree>
    <p:extLst>
      <p:ext uri="{BB962C8B-B14F-4D97-AF65-F5344CB8AC3E}">
        <p14:creationId xmlns:p14="http://schemas.microsoft.com/office/powerpoint/2010/main" val="3162624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Rewrite the sentence to make it more certain.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highlight>
                <a:srgbClr val="FFFF00"/>
              </a:highlight>
              <a:latin typeface="Century Gothic" panose="020B0502020202020204" pitchFamily="34" charset="0"/>
            </a:endParaRPr>
          </a:p>
          <a:p>
            <a:pPr lvl="0" defTabSz="685800">
              <a:defRPr/>
            </a:pPr>
            <a:endParaRPr lang="en-GB" sz="2000" b="1" dirty="0">
              <a:solidFill>
                <a:schemeClr val="tx1"/>
              </a:solidFill>
              <a:highlight>
                <a:srgbClr val="FFFF00"/>
              </a:highlight>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The traffic will probably be quite busy because we are setting off during rush hour. </a:t>
            </a: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rgbClr val="FF0000"/>
                </a:solidFill>
                <a:latin typeface="Century Gothic" panose="020B0502020202020204" pitchFamily="34" charset="0"/>
              </a:rPr>
              <a:t>Various answers, for example:</a:t>
            </a:r>
          </a:p>
          <a:p>
            <a:pPr lvl="0" defTabSz="685800">
              <a:defRPr/>
            </a:pPr>
            <a:r>
              <a:rPr lang="en-GB" sz="2400" b="1" dirty="0">
                <a:solidFill>
                  <a:srgbClr val="FF0000"/>
                </a:solidFill>
                <a:latin typeface="Century Gothic" panose="020B0502020202020204" pitchFamily="34" charset="0"/>
              </a:rPr>
              <a:t>The traffic will undoubtedly be quite busy because we are setting off during the rush hour.</a:t>
            </a:r>
          </a:p>
        </p:txBody>
      </p:sp>
    </p:spTree>
    <p:extLst>
      <p:ext uri="{BB962C8B-B14F-4D97-AF65-F5344CB8AC3E}">
        <p14:creationId xmlns:p14="http://schemas.microsoft.com/office/powerpoint/2010/main" val="3554227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Change the adverb in the sentence to make it seem less certain.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Of course everyone would be overjoyed if they won the jackpot prize.</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br>
              <a:rPr lang="en-GB" sz="2000" b="1" dirty="0">
                <a:latin typeface="Century Gothic" panose="020B0502020202020204" pitchFamily="34" charset="0"/>
              </a:rPr>
            </a:br>
            <a:endParaRPr lang="en-GB" sz="2000" b="1" dirty="0">
              <a:latin typeface="Century Gothic" panose="020B0502020202020204" pitchFamily="34" charset="0"/>
            </a:endParaRPr>
          </a:p>
        </p:txBody>
      </p:sp>
    </p:spTree>
    <p:extLst>
      <p:ext uri="{BB962C8B-B14F-4D97-AF65-F5344CB8AC3E}">
        <p14:creationId xmlns:p14="http://schemas.microsoft.com/office/powerpoint/2010/main" val="26982448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Change the adverb in the sentence to make it seem less certain.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u="sng" dirty="0">
                <a:solidFill>
                  <a:srgbClr val="FF0000"/>
                </a:solidFill>
                <a:latin typeface="Century Gothic" panose="020B0502020202020204" pitchFamily="34" charset="0"/>
              </a:rPr>
              <a:t>Perhaps</a:t>
            </a:r>
            <a:r>
              <a:rPr lang="en-GB" sz="2400" b="1" dirty="0">
                <a:solidFill>
                  <a:schemeClr val="tx1"/>
                </a:solidFill>
                <a:latin typeface="Century Gothic" panose="020B0502020202020204" pitchFamily="34" charset="0"/>
              </a:rPr>
              <a:t> everyone would be overjoyed if they won the jackpot prize.</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br>
              <a:rPr lang="en-GB" sz="2000" b="1" dirty="0">
                <a:latin typeface="Century Gothic" panose="020B0502020202020204" pitchFamily="34" charset="0"/>
              </a:rPr>
            </a:br>
            <a:endParaRPr lang="en-GB" sz="2000" b="1" dirty="0">
              <a:latin typeface="Century Gothic" panose="020B0502020202020204" pitchFamily="34" charset="0"/>
            </a:endParaRPr>
          </a:p>
        </p:txBody>
      </p:sp>
    </p:spTree>
    <p:extLst>
      <p:ext uri="{BB962C8B-B14F-4D97-AF65-F5344CB8AC3E}">
        <p14:creationId xmlns:p14="http://schemas.microsoft.com/office/powerpoint/2010/main" val="11722887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defTabSz="685800">
              <a:defRPr/>
            </a:pPr>
            <a:r>
              <a:rPr lang="en-GB" sz="2000" b="1" dirty="0">
                <a:solidFill>
                  <a:schemeClr val="tx1"/>
                </a:solidFill>
                <a:latin typeface="Century Gothic" panose="020B0502020202020204" pitchFamily="34" charset="0"/>
              </a:rPr>
              <a:t>True or false? You could change the adverb from ‘maybe’ to ‘obviously’ in the sentence below and not change its degree of certainty.</a:t>
            </a: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highlight>
                <a:srgbClr val="FFFF00"/>
              </a:highlight>
              <a:latin typeface="Century Gothic" panose="020B0502020202020204" pitchFamily="34" charset="0"/>
            </a:endParaRPr>
          </a:p>
          <a:p>
            <a:r>
              <a:rPr lang="en-GB" sz="2400" b="1" dirty="0">
                <a:solidFill>
                  <a:schemeClr val="tx1"/>
                </a:solidFill>
                <a:latin typeface="Century Gothic" panose="020B0502020202020204" pitchFamily="34" charset="0"/>
              </a:rPr>
              <a:t>The boat trip would maybe cost more than the whole holiday altogether, but it would be worth it.</a:t>
            </a:r>
          </a:p>
        </p:txBody>
      </p:sp>
    </p:spTree>
    <p:extLst>
      <p:ext uri="{BB962C8B-B14F-4D97-AF65-F5344CB8AC3E}">
        <p14:creationId xmlns:p14="http://schemas.microsoft.com/office/powerpoint/2010/main" val="3596373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defTabSz="685800">
              <a:defRPr/>
            </a:pPr>
            <a:r>
              <a:rPr lang="en-GB" sz="2000" b="1" dirty="0">
                <a:solidFill>
                  <a:schemeClr val="tx1"/>
                </a:solidFill>
                <a:latin typeface="Century Gothic" panose="020B0502020202020204" pitchFamily="34" charset="0"/>
              </a:rPr>
              <a:t>True or false? You could change the adverb from ‘maybe’ to ‘obviously’ in the sentence below and not change its degree of certainty.</a:t>
            </a: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highlight>
                <a:srgbClr val="FFFF00"/>
              </a:highlight>
              <a:latin typeface="Century Gothic" panose="020B0502020202020204" pitchFamily="34" charset="0"/>
            </a:endParaRPr>
          </a:p>
          <a:p>
            <a:r>
              <a:rPr lang="en-GB" sz="2400" b="1" dirty="0">
                <a:solidFill>
                  <a:schemeClr val="tx1"/>
                </a:solidFill>
                <a:latin typeface="Century Gothic" panose="020B0502020202020204" pitchFamily="34" charset="0"/>
              </a:rPr>
              <a:t>The boat trip would maybe cost more than the whole holiday altogether, but it would be worth it.</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400" b="1" dirty="0">
                <a:solidFill>
                  <a:srgbClr val="FF0000"/>
                </a:solidFill>
                <a:latin typeface="Century Gothic" panose="020B0502020202020204" pitchFamily="34" charset="0"/>
              </a:rPr>
              <a:t>False. Changing ‘maybe’ to ‘obviously’ would change the certainty of the sentence.</a:t>
            </a:r>
          </a:p>
          <a:p>
            <a:endParaRPr lang="en-GB" sz="24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5051596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Rewrite the sentence below to include an adverb from the word bank.</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She had enjoyed the book because she had recommended it to all her friends.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the degree of certainty.</a:t>
            </a:r>
          </a:p>
        </p:txBody>
      </p:sp>
      <p:graphicFrame>
        <p:nvGraphicFramePr>
          <p:cNvPr id="7" name="Table 2">
            <a:extLst>
              <a:ext uri="{FF2B5EF4-FFF2-40B4-BE49-F238E27FC236}">
                <a16:creationId xmlns:a16="http://schemas.microsoft.com/office/drawing/2014/main" id="{B79B1BC4-3762-4A38-BB82-405E9A9CDF7C}"/>
              </a:ext>
            </a:extLst>
          </p:cNvPr>
          <p:cNvGraphicFramePr>
            <a:graphicFrameLocks noGrp="1"/>
          </p:cNvGraphicFramePr>
          <p:nvPr>
            <p:extLst>
              <p:ext uri="{D42A27DB-BD31-4B8C-83A1-F6EECF244321}">
                <p14:modId xmlns:p14="http://schemas.microsoft.com/office/powerpoint/2010/main" val="356916292"/>
              </p:ext>
            </p:extLst>
          </p:nvPr>
        </p:nvGraphicFramePr>
        <p:xfrm>
          <a:off x="2064000" y="2883642"/>
          <a:ext cx="5016000" cy="1090716"/>
        </p:xfrm>
        <a:graphic>
          <a:graphicData uri="http://schemas.openxmlformats.org/drawingml/2006/table">
            <a:tbl>
              <a:tblPr firstRow="1" bandRow="1">
                <a:tableStyleId>{5C22544A-7EE6-4342-B048-85BDC9FD1C3A}</a:tableStyleId>
              </a:tblPr>
              <a:tblGrid>
                <a:gridCol w="2508000">
                  <a:extLst>
                    <a:ext uri="{9D8B030D-6E8A-4147-A177-3AD203B41FA5}">
                      <a16:colId xmlns:a16="http://schemas.microsoft.com/office/drawing/2014/main" val="1304961852"/>
                    </a:ext>
                  </a:extLst>
                </a:gridCol>
                <a:gridCol w="2508000">
                  <a:extLst>
                    <a:ext uri="{9D8B030D-6E8A-4147-A177-3AD203B41FA5}">
                      <a16:colId xmlns:a16="http://schemas.microsoft.com/office/drawing/2014/main" val="881289932"/>
                    </a:ext>
                  </a:extLst>
                </a:gridCol>
              </a:tblGrid>
              <a:tr h="545358">
                <a:tc>
                  <a:txBody>
                    <a:bodyPr/>
                    <a:lstStyle/>
                    <a:p>
                      <a:pPr algn="ctr"/>
                      <a:r>
                        <a:rPr lang="en-GB" sz="2400" dirty="0">
                          <a:solidFill>
                            <a:schemeClr val="tx1"/>
                          </a:solidFill>
                          <a:latin typeface="Century Gothic" panose="020B0502020202020204" pitchFamily="34" charset="0"/>
                        </a:rPr>
                        <a:t>obviously</a:t>
                      </a:r>
                    </a:p>
                  </a:txBody>
                  <a:tcPr marL="133879" marR="133879"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dirty="0">
                          <a:solidFill>
                            <a:schemeClr val="tx1"/>
                          </a:solidFill>
                          <a:latin typeface="Century Gothic" panose="020B0502020202020204" pitchFamily="34" charset="0"/>
                        </a:rPr>
                        <a:t>probably</a:t>
                      </a:r>
                    </a:p>
                  </a:txBody>
                  <a:tcPr marL="133879" marR="133879"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2900210"/>
                  </a:ext>
                </a:extLst>
              </a:tr>
              <a:tr h="545358">
                <a:tc>
                  <a:txBody>
                    <a:bodyPr/>
                    <a:lstStyle/>
                    <a:p>
                      <a:pPr algn="ctr"/>
                      <a:r>
                        <a:rPr lang="en-GB" sz="2400" b="1" dirty="0">
                          <a:solidFill>
                            <a:schemeClr val="tx1"/>
                          </a:solidFill>
                          <a:latin typeface="Century Gothic" panose="020B0502020202020204" pitchFamily="34" charset="0"/>
                        </a:rPr>
                        <a:t>certainly</a:t>
                      </a:r>
                    </a:p>
                  </a:txBody>
                  <a:tcPr marL="133879" marR="133879"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perhaps</a:t>
                      </a:r>
                    </a:p>
                  </a:txBody>
                  <a:tcPr marL="133879" marR="133879"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6831750"/>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Rewrite the sentence below to include an adverb from the word bank.</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She had enjoyed the book because she had recommended it to all her friends.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the degree of certainty.</a:t>
            </a: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She had </a:t>
            </a:r>
            <a:r>
              <a:rPr lang="en-GB" sz="2000" b="1" u="sng" dirty="0">
                <a:solidFill>
                  <a:srgbClr val="FF0000"/>
                </a:solidFill>
                <a:latin typeface="Century Gothic" panose="020B0502020202020204" pitchFamily="34" charset="0"/>
              </a:rPr>
              <a:t>obviously</a:t>
            </a:r>
            <a:r>
              <a:rPr lang="en-GB" sz="2000" b="1" dirty="0">
                <a:solidFill>
                  <a:srgbClr val="FF0000"/>
                </a:solidFill>
                <a:latin typeface="Century Gothic" panose="020B0502020202020204" pitchFamily="34" charset="0"/>
              </a:rPr>
              <a:t> enjoyed the book because she had recommended it to all her friends. </a:t>
            </a:r>
            <a:endParaRPr lang="en-GB" sz="2000" b="1" dirty="0">
              <a:solidFill>
                <a:schemeClr val="tx1"/>
              </a:solidFill>
              <a:latin typeface="Century Gothic" panose="020B0502020202020204" pitchFamily="34" charset="0"/>
            </a:endParaRPr>
          </a:p>
        </p:txBody>
      </p:sp>
      <p:graphicFrame>
        <p:nvGraphicFramePr>
          <p:cNvPr id="7" name="Table 2">
            <a:extLst>
              <a:ext uri="{FF2B5EF4-FFF2-40B4-BE49-F238E27FC236}">
                <a16:creationId xmlns:a16="http://schemas.microsoft.com/office/drawing/2014/main" id="{B79B1BC4-3762-4A38-BB82-405E9A9CDF7C}"/>
              </a:ext>
            </a:extLst>
          </p:cNvPr>
          <p:cNvGraphicFramePr>
            <a:graphicFrameLocks noGrp="1"/>
          </p:cNvGraphicFramePr>
          <p:nvPr/>
        </p:nvGraphicFramePr>
        <p:xfrm>
          <a:off x="2064000" y="2883642"/>
          <a:ext cx="5016000" cy="1090716"/>
        </p:xfrm>
        <a:graphic>
          <a:graphicData uri="http://schemas.openxmlformats.org/drawingml/2006/table">
            <a:tbl>
              <a:tblPr firstRow="1" bandRow="1">
                <a:tableStyleId>{5C22544A-7EE6-4342-B048-85BDC9FD1C3A}</a:tableStyleId>
              </a:tblPr>
              <a:tblGrid>
                <a:gridCol w="2508000">
                  <a:extLst>
                    <a:ext uri="{9D8B030D-6E8A-4147-A177-3AD203B41FA5}">
                      <a16:colId xmlns:a16="http://schemas.microsoft.com/office/drawing/2014/main" val="1304961852"/>
                    </a:ext>
                  </a:extLst>
                </a:gridCol>
                <a:gridCol w="2508000">
                  <a:extLst>
                    <a:ext uri="{9D8B030D-6E8A-4147-A177-3AD203B41FA5}">
                      <a16:colId xmlns:a16="http://schemas.microsoft.com/office/drawing/2014/main" val="881289932"/>
                    </a:ext>
                  </a:extLst>
                </a:gridCol>
              </a:tblGrid>
              <a:tr h="545358">
                <a:tc>
                  <a:txBody>
                    <a:bodyPr/>
                    <a:lstStyle/>
                    <a:p>
                      <a:pPr algn="ctr"/>
                      <a:r>
                        <a:rPr lang="en-GB" sz="2400" dirty="0">
                          <a:solidFill>
                            <a:schemeClr val="tx1"/>
                          </a:solidFill>
                          <a:latin typeface="Century Gothic" panose="020B0502020202020204" pitchFamily="34" charset="0"/>
                        </a:rPr>
                        <a:t>obviously</a:t>
                      </a:r>
                    </a:p>
                  </a:txBody>
                  <a:tcPr marL="133879" marR="133879"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dirty="0">
                          <a:solidFill>
                            <a:schemeClr val="tx1"/>
                          </a:solidFill>
                          <a:latin typeface="Century Gothic" panose="020B0502020202020204" pitchFamily="34" charset="0"/>
                        </a:rPr>
                        <a:t>probably</a:t>
                      </a:r>
                    </a:p>
                  </a:txBody>
                  <a:tcPr marL="133879" marR="133879"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2900210"/>
                  </a:ext>
                </a:extLst>
              </a:tr>
              <a:tr h="545358">
                <a:tc>
                  <a:txBody>
                    <a:bodyPr/>
                    <a:lstStyle/>
                    <a:p>
                      <a:pPr algn="ctr"/>
                      <a:r>
                        <a:rPr lang="en-GB" sz="2400" b="1" dirty="0">
                          <a:solidFill>
                            <a:schemeClr val="tx1"/>
                          </a:solidFill>
                          <a:latin typeface="Century Gothic" panose="020B0502020202020204" pitchFamily="34" charset="0"/>
                        </a:rPr>
                        <a:t>certainly</a:t>
                      </a:r>
                    </a:p>
                  </a:txBody>
                  <a:tcPr marL="133879" marR="133879"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perhaps</a:t>
                      </a:r>
                    </a:p>
                  </a:txBody>
                  <a:tcPr marL="133879" marR="133879"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6831750"/>
                  </a:ext>
                </a:extLst>
              </a:tr>
            </a:tbl>
          </a:graphicData>
        </a:graphic>
      </p:graphicFrame>
    </p:spTree>
    <p:extLst>
      <p:ext uri="{BB962C8B-B14F-4D97-AF65-F5344CB8AC3E}">
        <p14:creationId xmlns:p14="http://schemas.microsoft.com/office/powerpoint/2010/main" val="2683193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Rewrite the sentence below to include an adverb from the word bank.</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She had enjoyed the book because she had recommended it to all her friends.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the degree of certainty.</a:t>
            </a: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She had </a:t>
            </a:r>
            <a:r>
              <a:rPr lang="en-GB" sz="2000" b="1" u="sng" dirty="0">
                <a:solidFill>
                  <a:srgbClr val="FF0000"/>
                </a:solidFill>
                <a:latin typeface="Century Gothic" panose="020B0502020202020204" pitchFamily="34" charset="0"/>
              </a:rPr>
              <a:t>obviously</a:t>
            </a:r>
            <a:r>
              <a:rPr lang="en-GB" sz="2000" b="1" dirty="0">
                <a:solidFill>
                  <a:srgbClr val="FF0000"/>
                </a:solidFill>
                <a:latin typeface="Century Gothic" panose="020B0502020202020204" pitchFamily="34" charset="0"/>
              </a:rPr>
              <a:t> enjoyed the book because she had recommended it to all her friends. </a:t>
            </a:r>
          </a:p>
          <a:p>
            <a:pPr defTabSz="514350">
              <a:defRPr/>
            </a:pPr>
            <a:r>
              <a:rPr lang="en-GB" sz="2000" b="1" dirty="0">
                <a:solidFill>
                  <a:srgbClr val="FF0000"/>
                </a:solidFill>
                <a:latin typeface="Century Gothic" panose="020B0502020202020204" pitchFamily="34" charset="0"/>
              </a:rPr>
              <a:t>The use of ‘obviously’ suggests high certainty that she enjoyed the book. </a:t>
            </a:r>
          </a:p>
          <a:p>
            <a:pPr lvl="0" defTabSz="514350">
              <a:defRPr/>
            </a:pPr>
            <a:endParaRPr lang="en-GB" sz="2000" b="1" dirty="0">
              <a:solidFill>
                <a:schemeClr val="tx1"/>
              </a:solidFill>
              <a:latin typeface="Century Gothic" panose="020B0502020202020204" pitchFamily="34" charset="0"/>
            </a:endParaRPr>
          </a:p>
        </p:txBody>
      </p:sp>
      <p:graphicFrame>
        <p:nvGraphicFramePr>
          <p:cNvPr id="7" name="Table 2">
            <a:extLst>
              <a:ext uri="{FF2B5EF4-FFF2-40B4-BE49-F238E27FC236}">
                <a16:creationId xmlns:a16="http://schemas.microsoft.com/office/drawing/2014/main" id="{B79B1BC4-3762-4A38-BB82-405E9A9CDF7C}"/>
              </a:ext>
            </a:extLst>
          </p:cNvPr>
          <p:cNvGraphicFramePr>
            <a:graphicFrameLocks noGrp="1"/>
          </p:cNvGraphicFramePr>
          <p:nvPr/>
        </p:nvGraphicFramePr>
        <p:xfrm>
          <a:off x="2064000" y="2883642"/>
          <a:ext cx="5016000" cy="1090716"/>
        </p:xfrm>
        <a:graphic>
          <a:graphicData uri="http://schemas.openxmlformats.org/drawingml/2006/table">
            <a:tbl>
              <a:tblPr firstRow="1" bandRow="1">
                <a:tableStyleId>{5C22544A-7EE6-4342-B048-85BDC9FD1C3A}</a:tableStyleId>
              </a:tblPr>
              <a:tblGrid>
                <a:gridCol w="2508000">
                  <a:extLst>
                    <a:ext uri="{9D8B030D-6E8A-4147-A177-3AD203B41FA5}">
                      <a16:colId xmlns:a16="http://schemas.microsoft.com/office/drawing/2014/main" val="1304961852"/>
                    </a:ext>
                  </a:extLst>
                </a:gridCol>
                <a:gridCol w="2508000">
                  <a:extLst>
                    <a:ext uri="{9D8B030D-6E8A-4147-A177-3AD203B41FA5}">
                      <a16:colId xmlns:a16="http://schemas.microsoft.com/office/drawing/2014/main" val="881289932"/>
                    </a:ext>
                  </a:extLst>
                </a:gridCol>
              </a:tblGrid>
              <a:tr h="545358">
                <a:tc>
                  <a:txBody>
                    <a:bodyPr/>
                    <a:lstStyle/>
                    <a:p>
                      <a:pPr algn="ctr"/>
                      <a:r>
                        <a:rPr lang="en-GB" sz="2400" dirty="0">
                          <a:solidFill>
                            <a:schemeClr val="tx1"/>
                          </a:solidFill>
                          <a:latin typeface="Century Gothic" panose="020B0502020202020204" pitchFamily="34" charset="0"/>
                        </a:rPr>
                        <a:t>obviously</a:t>
                      </a:r>
                    </a:p>
                  </a:txBody>
                  <a:tcPr marL="133879" marR="133879"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dirty="0">
                          <a:solidFill>
                            <a:schemeClr val="tx1"/>
                          </a:solidFill>
                          <a:latin typeface="Century Gothic" panose="020B0502020202020204" pitchFamily="34" charset="0"/>
                        </a:rPr>
                        <a:t>probably</a:t>
                      </a:r>
                    </a:p>
                  </a:txBody>
                  <a:tcPr marL="133879" marR="133879"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2900210"/>
                  </a:ext>
                </a:extLst>
              </a:tr>
              <a:tr h="545358">
                <a:tc>
                  <a:txBody>
                    <a:bodyPr/>
                    <a:lstStyle/>
                    <a:p>
                      <a:pPr algn="ctr"/>
                      <a:r>
                        <a:rPr lang="en-GB" sz="2400" b="1" dirty="0">
                          <a:solidFill>
                            <a:schemeClr val="tx1"/>
                          </a:solidFill>
                          <a:latin typeface="Century Gothic" panose="020B0502020202020204" pitchFamily="34" charset="0"/>
                        </a:rPr>
                        <a:t>certainly</a:t>
                      </a:r>
                    </a:p>
                  </a:txBody>
                  <a:tcPr marL="133879" marR="133879"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perhaps</a:t>
                      </a:r>
                    </a:p>
                  </a:txBody>
                  <a:tcPr marL="133879" marR="133879"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6831750"/>
                  </a:ext>
                </a:extLst>
              </a:tr>
            </a:tbl>
          </a:graphicData>
        </a:graphic>
      </p:graphicFrame>
    </p:spTree>
    <p:extLst>
      <p:ext uri="{BB962C8B-B14F-4D97-AF65-F5344CB8AC3E}">
        <p14:creationId xmlns:p14="http://schemas.microsoft.com/office/powerpoint/2010/main" val="18784971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sentence below and fill in the blank to give two different meanings: one where it is certain, one where it is uncertain.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new building will </a:t>
            </a:r>
            <a:r>
              <a:rPr lang="en-GB" sz="2400" b="1" spc="-300" dirty="0">
                <a:solidFill>
                  <a:schemeClr val="tx1"/>
                </a:solidFill>
                <a:latin typeface="Century Gothic" panose="020B0502020202020204" pitchFamily="34" charset="0"/>
              </a:rPr>
              <a:t>________________ </a:t>
            </a:r>
            <a:r>
              <a:rPr lang="en-GB" sz="2400" b="1" dirty="0">
                <a:solidFill>
                  <a:schemeClr val="tx1"/>
                </a:solidFill>
                <a:latin typeface="Century Gothic" panose="020B0502020202020204" pitchFamily="34" charset="0"/>
              </a:rPr>
              <a:t>have a shopping centre and cinema, as well as an ice rink.</a:t>
            </a:r>
          </a:p>
        </p:txBody>
      </p:sp>
    </p:spTree>
    <p:extLst>
      <p:ext uri="{BB962C8B-B14F-4D97-AF65-F5344CB8AC3E}">
        <p14:creationId xmlns:p14="http://schemas.microsoft.com/office/powerpoint/2010/main" val="3993761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sentence below and fill in the blank to give two different meanings: one where it is certain, one where it is uncertain. </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a:t>
            </a: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new building will</a:t>
            </a:r>
            <a:r>
              <a:rPr lang="en-GB" sz="2400" b="1" u="sng" dirty="0">
                <a:solidFill>
                  <a:srgbClr val="FF0000"/>
                </a:solidFill>
                <a:latin typeface="Century Gothic" panose="020B0502020202020204" pitchFamily="34" charset="0"/>
              </a:rPr>
              <a:t> definitely </a:t>
            </a:r>
            <a:r>
              <a:rPr lang="en-GB" sz="2400" b="1" dirty="0">
                <a:solidFill>
                  <a:schemeClr val="tx1"/>
                </a:solidFill>
                <a:latin typeface="Century Gothic" panose="020B0502020202020204" pitchFamily="34" charset="0"/>
              </a:rPr>
              <a:t>have a shopping centre and cinema, as well as an ice rink.</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new building will</a:t>
            </a:r>
            <a:r>
              <a:rPr lang="en-GB" sz="2400" b="1" spc="-300" dirty="0">
                <a:solidFill>
                  <a:schemeClr val="tx1"/>
                </a:solidFill>
                <a:latin typeface="Century Gothic" panose="020B0502020202020204" pitchFamily="34" charset="0"/>
              </a:rPr>
              <a:t> </a:t>
            </a:r>
            <a:r>
              <a:rPr lang="en-GB" sz="2400" b="1" u="sng" dirty="0">
                <a:solidFill>
                  <a:srgbClr val="FF0000"/>
                </a:solidFill>
                <a:latin typeface="Century Gothic" panose="020B0502020202020204" pitchFamily="34" charset="0"/>
              </a:rPr>
              <a:t>possibly</a:t>
            </a:r>
            <a:r>
              <a:rPr lang="en-GB" sz="2400" b="1" spc="-300" dirty="0">
                <a:solidFill>
                  <a:schemeClr val="tx1"/>
                </a:solidFill>
                <a:latin typeface="Century Gothic" panose="020B0502020202020204" pitchFamily="34" charset="0"/>
              </a:rPr>
              <a:t> </a:t>
            </a:r>
            <a:r>
              <a:rPr lang="en-GB" sz="2400" b="1" dirty="0">
                <a:solidFill>
                  <a:schemeClr val="tx1"/>
                </a:solidFill>
                <a:latin typeface="Century Gothic" panose="020B0502020202020204" pitchFamily="34" charset="0"/>
              </a:rPr>
              <a:t>have a shopping centre and cinema, as well as an ice rink.</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816498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is the most certain? Explain your reasoning.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A. The adverts will probably last for twenty minutes before the film starts.</a:t>
            </a:r>
          </a:p>
          <a:p>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B. The adverts will certainly last for twenty minutes before the film starts.</a:t>
            </a:r>
          </a:p>
        </p:txBody>
      </p:sp>
    </p:spTree>
    <p:extLst>
      <p:ext uri="{BB962C8B-B14F-4D97-AF65-F5344CB8AC3E}">
        <p14:creationId xmlns:p14="http://schemas.microsoft.com/office/powerpoint/2010/main" val="2169689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is the most certain? Explain your reasoning.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A. The adverts will probably last for twenty minutes before the film starts.</a:t>
            </a:r>
          </a:p>
          <a:p>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B. The adverts will certainly last for twenty minutes before the film starts.</a:t>
            </a: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defTabSz="685800">
              <a:defRPr/>
            </a:pPr>
            <a:r>
              <a:rPr lang="en-GB" sz="2000" b="1" dirty="0">
                <a:solidFill>
                  <a:schemeClr val="tx1"/>
                </a:solidFill>
                <a:latin typeface="Century Gothic" panose="020B0502020202020204" pitchFamily="34" charset="0"/>
                <a:sym typeface="Wingdings" panose="05000000000000000000" pitchFamily="2" charset="2"/>
              </a:rPr>
              <a:t>B is the most certain because…</a:t>
            </a:r>
            <a:endParaRPr lang="en-GB" sz="2000" b="1" u="sng"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0168963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is the most certain? Explain your reasoning.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A. The adverts will probably last for twenty minutes before the film starts.</a:t>
            </a:r>
          </a:p>
          <a:p>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B. The adverts will certainly last for twenty minutes before the film starts.</a:t>
            </a: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sym typeface="Wingdings" panose="05000000000000000000" pitchFamily="2" charset="2"/>
              </a:rPr>
              <a:t>B is the most certain because ‘certainly’ suggests something has a significantly higher chance of happening compared to using the word ‘probably’.</a:t>
            </a:r>
            <a:endParaRPr lang="en-GB" sz="2000" b="1" u="sng" dirty="0">
              <a:solidFill>
                <a:prstClr val="black"/>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9533338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BFDED03A-53D5-4E66-B271-2EF85DB1C0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1339</TotalTime>
  <Words>1308</Words>
  <Application>Microsoft Office PowerPoint</Application>
  <PresentationFormat>On-screen Show (4:3)</PresentationFormat>
  <Paragraphs>318</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Hannah Saunders</cp:lastModifiedBy>
  <cp:revision>2</cp:revision>
  <dcterms:created xsi:type="dcterms:W3CDTF">2018-03-17T10:08:43Z</dcterms:created>
  <dcterms:modified xsi:type="dcterms:W3CDTF">2019-11-12T11:22:54Z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