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28" r:id="rId6"/>
    <p:sldId id="392" r:id="rId7"/>
    <p:sldId id="390" r:id="rId8"/>
    <p:sldId id="407" r:id="rId9"/>
    <p:sldId id="418" r:id="rId10"/>
    <p:sldId id="360" r:id="rId11"/>
    <p:sldId id="419" r:id="rId12"/>
    <p:sldId id="396" r:id="rId13"/>
    <p:sldId id="420" r:id="rId14"/>
    <p:sldId id="398" r:id="rId15"/>
    <p:sldId id="421" r:id="rId16"/>
    <p:sldId id="400" r:id="rId17"/>
    <p:sldId id="422" r:id="rId18"/>
    <p:sldId id="412" r:id="rId19"/>
    <p:sldId id="423" r:id="rId20"/>
    <p:sldId id="424" r:id="rId21"/>
    <p:sldId id="404" r:id="rId22"/>
    <p:sldId id="416" r:id="rId23"/>
    <p:sldId id="42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0DA6A5-29D5-4F2E-ABA1-002732A41ADA}" v="8" dt="2019-11-01T10:40:39.1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7" d="100"/>
          <a:sy n="57" d="100"/>
        </p:scale>
        <p:origin x="154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543C25BA-64CB-4C1D-B519-4B049A105C3D}"/>
    <pc:docChg chg="modSld">
      <pc:chgData name="Lindsay Grix" userId="a678036f-2d88-407c-addb-d0af3fea6eec" providerId="ADAL" clId="{543C25BA-64CB-4C1D-B519-4B049A105C3D}" dt="2018-10-24T14:43:46.672" v="1" actId="207"/>
      <pc:docMkLst>
        <pc:docMk/>
      </pc:docMkLst>
      <pc:sldChg chg="modSp">
        <pc:chgData name="Lindsay Grix" userId="a678036f-2d88-407c-addb-d0af3fea6eec" providerId="ADAL" clId="{543C25BA-64CB-4C1D-B519-4B049A105C3D}" dt="2018-10-24T14:43:28.198" v="0" actId="207"/>
        <pc:sldMkLst>
          <pc:docMk/>
          <pc:sldMk cId="3401100034" sldId="390"/>
        </pc:sldMkLst>
        <pc:spChg chg="mod">
          <ac:chgData name="Lindsay Grix" userId="a678036f-2d88-407c-addb-d0af3fea6eec" providerId="ADAL" clId="{543C25BA-64CB-4C1D-B519-4B049A105C3D}" dt="2018-10-24T14:43:28.198" v="0" actId="207"/>
          <ac:spMkLst>
            <pc:docMk/>
            <pc:sldMk cId="3401100034" sldId="390"/>
            <ac:spMk id="7" creationId="{C0CD6503-388C-4F9E-9FB0-9053D8579D01}"/>
          </ac:spMkLst>
        </pc:spChg>
      </pc:sldChg>
    </pc:docChg>
  </pc:docChgLst>
  <pc:docChgLst>
    <pc:chgData name="Siobhán Dolan" userId="5fb224f7-af86-4327-acb4-fa0c8c23e721" providerId="ADAL" clId="{011E7A18-3E84-4858-AFD3-0C7E960C71CA}"/>
    <pc:docChg chg="undo custSel addSld delSld modSld">
      <pc:chgData name="Siobhán Dolan" userId="5fb224f7-af86-4327-acb4-fa0c8c23e721" providerId="ADAL" clId="{011E7A18-3E84-4858-AFD3-0C7E960C71CA}" dt="2019-10-26T12:18:22.353" v="1015"/>
      <pc:docMkLst>
        <pc:docMk/>
      </pc:docMkLst>
      <pc:sldChg chg="modSp">
        <pc:chgData name="Siobhán Dolan" userId="5fb224f7-af86-4327-acb4-fa0c8c23e721" providerId="ADAL" clId="{011E7A18-3E84-4858-AFD3-0C7E960C71CA}" dt="2019-10-17T18:16:08.856" v="0" actId="404"/>
        <pc:sldMkLst>
          <pc:docMk/>
          <pc:sldMk cId="2637481266" sldId="256"/>
        </pc:sldMkLst>
        <pc:spChg chg="mod">
          <ac:chgData name="Siobhán Dolan" userId="5fb224f7-af86-4327-acb4-fa0c8c23e721" providerId="ADAL" clId="{011E7A18-3E84-4858-AFD3-0C7E960C71CA}" dt="2019-10-17T18:16:08.856" v="0" actId="404"/>
          <ac:spMkLst>
            <pc:docMk/>
            <pc:sldMk cId="2637481266" sldId="256"/>
            <ac:spMk id="19" creationId="{5252A847-DE45-4FA3-A1F8-EEBEB845FF8E}"/>
          </ac:spMkLst>
        </pc:spChg>
      </pc:sldChg>
      <pc:sldChg chg="modSp">
        <pc:chgData name="Siobhán Dolan" userId="5fb224f7-af86-4327-acb4-fa0c8c23e721" providerId="ADAL" clId="{011E7A18-3E84-4858-AFD3-0C7E960C71CA}" dt="2019-10-17T18:29:22.752" v="164" actId="404"/>
        <pc:sldMkLst>
          <pc:docMk/>
          <pc:sldMk cId="36917022" sldId="360"/>
        </pc:sldMkLst>
        <pc:spChg chg="mod">
          <ac:chgData name="Siobhán Dolan" userId="5fb224f7-af86-4327-acb4-fa0c8c23e721" providerId="ADAL" clId="{011E7A18-3E84-4858-AFD3-0C7E960C71CA}" dt="2019-10-17T18:29:22.752" v="164" actId="404"/>
          <ac:spMkLst>
            <pc:docMk/>
            <pc:sldMk cId="36917022" sldId="360"/>
            <ac:spMk id="19" creationId="{5252A847-DE45-4FA3-A1F8-EEBEB845FF8E}"/>
          </ac:spMkLst>
        </pc:spChg>
        <pc:graphicFrameChg chg="mod modGraphic">
          <ac:chgData name="Siobhán Dolan" userId="5fb224f7-af86-4327-acb4-fa0c8c23e721" providerId="ADAL" clId="{011E7A18-3E84-4858-AFD3-0C7E960C71CA}" dt="2019-10-17T18:29:17.729" v="163" actId="403"/>
          <ac:graphicFrameMkLst>
            <pc:docMk/>
            <pc:sldMk cId="36917022" sldId="360"/>
            <ac:graphicFrameMk id="6" creationId="{F20E6D61-9C2E-44E7-BD9D-C8308FA734BA}"/>
          </ac:graphicFrameMkLst>
        </pc:graphicFrameChg>
      </pc:sldChg>
      <pc:sldChg chg="modSp del">
        <pc:chgData name="Siobhán Dolan" userId="5fb224f7-af86-4327-acb4-fa0c8c23e721" providerId="ADAL" clId="{011E7A18-3E84-4858-AFD3-0C7E960C71CA}" dt="2019-10-17T19:05:47.266" v="969" actId="47"/>
        <pc:sldMkLst>
          <pc:docMk/>
          <pc:sldMk cId="310986706" sldId="386"/>
        </pc:sldMkLst>
        <pc:spChg chg="mod">
          <ac:chgData name="Siobhán Dolan" userId="5fb224f7-af86-4327-acb4-fa0c8c23e721" providerId="ADAL" clId="{011E7A18-3E84-4858-AFD3-0C7E960C71CA}" dt="2019-10-17T18:56:56.931" v="939" actId="404"/>
          <ac:spMkLst>
            <pc:docMk/>
            <pc:sldMk cId="310986706" sldId="386"/>
            <ac:spMk id="19" creationId="{5252A847-DE45-4FA3-A1F8-EEBEB845FF8E}"/>
          </ac:spMkLst>
        </pc:spChg>
      </pc:sldChg>
      <pc:sldChg chg="modSp">
        <pc:chgData name="Siobhán Dolan" userId="5fb224f7-af86-4327-acb4-fa0c8c23e721" providerId="ADAL" clId="{011E7A18-3E84-4858-AFD3-0C7E960C71CA}" dt="2019-10-17T18:16:27.129" v="2" actId="404"/>
        <pc:sldMkLst>
          <pc:docMk/>
          <pc:sldMk cId="3401100034" sldId="390"/>
        </pc:sldMkLst>
        <pc:spChg chg="mod">
          <ac:chgData name="Siobhán Dolan" userId="5fb224f7-af86-4327-acb4-fa0c8c23e721" providerId="ADAL" clId="{011E7A18-3E84-4858-AFD3-0C7E960C71CA}" dt="2019-10-17T18:16:27.129" v="2" actId="404"/>
          <ac:spMkLst>
            <pc:docMk/>
            <pc:sldMk cId="3401100034" sldId="390"/>
            <ac:spMk id="7" creationId="{C0CD6503-388C-4F9E-9FB0-9053D8579D01}"/>
          </ac:spMkLst>
        </pc:spChg>
      </pc:sldChg>
      <pc:sldChg chg="modSp">
        <pc:chgData name="Siobhán Dolan" userId="5fb224f7-af86-4327-acb4-fa0c8c23e721" providerId="ADAL" clId="{011E7A18-3E84-4858-AFD3-0C7E960C71CA}" dt="2019-10-17T18:16:16.827" v="1" actId="404"/>
        <pc:sldMkLst>
          <pc:docMk/>
          <pc:sldMk cId="1204372888" sldId="392"/>
        </pc:sldMkLst>
        <pc:spChg chg="mod">
          <ac:chgData name="Siobhán Dolan" userId="5fb224f7-af86-4327-acb4-fa0c8c23e721" providerId="ADAL" clId="{011E7A18-3E84-4858-AFD3-0C7E960C71CA}" dt="2019-10-17T18:16:16.827" v="1" actId="404"/>
          <ac:spMkLst>
            <pc:docMk/>
            <pc:sldMk cId="1204372888" sldId="392"/>
            <ac:spMk id="19" creationId="{5252A847-DE45-4FA3-A1F8-EEBEB845FF8E}"/>
          </ac:spMkLst>
        </pc:spChg>
      </pc:sldChg>
      <pc:sldChg chg="del">
        <pc:chgData name="Siobhán Dolan" userId="5fb224f7-af86-4327-acb4-fa0c8c23e721" providerId="ADAL" clId="{011E7A18-3E84-4858-AFD3-0C7E960C71CA}" dt="2019-10-17T18:30:04.340" v="169" actId="47"/>
        <pc:sldMkLst>
          <pc:docMk/>
          <pc:sldMk cId="3629694" sldId="395"/>
        </pc:sldMkLst>
      </pc:sldChg>
      <pc:sldChg chg="delSp modSp">
        <pc:chgData name="Siobhán Dolan" userId="5fb224f7-af86-4327-acb4-fa0c8c23e721" providerId="ADAL" clId="{011E7A18-3E84-4858-AFD3-0C7E960C71CA}" dt="2019-10-17T18:41:05.462" v="911" actId="478"/>
        <pc:sldMkLst>
          <pc:docMk/>
          <pc:sldMk cId="3888739031" sldId="396"/>
        </pc:sldMkLst>
        <pc:spChg chg="mod">
          <ac:chgData name="Siobhán Dolan" userId="5fb224f7-af86-4327-acb4-fa0c8c23e721" providerId="ADAL" clId="{011E7A18-3E84-4858-AFD3-0C7E960C71CA}" dt="2019-10-17T18:41:03.389" v="910" actId="404"/>
          <ac:spMkLst>
            <pc:docMk/>
            <pc:sldMk cId="3888739031" sldId="396"/>
            <ac:spMk id="19" creationId="{5252A847-DE45-4FA3-A1F8-EEBEB845FF8E}"/>
          </ac:spMkLst>
        </pc:spChg>
        <pc:graphicFrameChg chg="del mod">
          <ac:chgData name="Siobhán Dolan" userId="5fb224f7-af86-4327-acb4-fa0c8c23e721" providerId="ADAL" clId="{011E7A18-3E84-4858-AFD3-0C7E960C71CA}" dt="2019-10-17T18:41:05.462" v="911" actId="478"/>
          <ac:graphicFrameMkLst>
            <pc:docMk/>
            <pc:sldMk cId="3888739031" sldId="396"/>
            <ac:graphicFrameMk id="2" creationId="{672A2252-7DE1-41EB-B02D-F2A4DDD2DE71}"/>
          </ac:graphicFrameMkLst>
        </pc:graphicFrameChg>
      </pc:sldChg>
      <pc:sldChg chg="addSp delSp modSp">
        <pc:chgData name="Siobhán Dolan" userId="5fb224f7-af86-4327-acb4-fa0c8c23e721" providerId="ADAL" clId="{011E7A18-3E84-4858-AFD3-0C7E960C71CA}" dt="2019-10-17T18:45:45.309" v="926" actId="948"/>
        <pc:sldMkLst>
          <pc:docMk/>
          <pc:sldMk cId="602944506" sldId="398"/>
        </pc:sldMkLst>
        <pc:spChg chg="mod">
          <ac:chgData name="Siobhán Dolan" userId="5fb224f7-af86-4327-acb4-fa0c8c23e721" providerId="ADAL" clId="{011E7A18-3E84-4858-AFD3-0C7E960C71CA}" dt="2019-10-17T18:45:45.309" v="926" actId="948"/>
          <ac:spMkLst>
            <pc:docMk/>
            <pc:sldMk cId="602944506" sldId="398"/>
            <ac:spMk id="19" creationId="{5252A847-DE45-4FA3-A1F8-EEBEB845FF8E}"/>
          </ac:spMkLst>
        </pc:spChg>
        <pc:graphicFrameChg chg="add">
          <ac:chgData name="Siobhán Dolan" userId="5fb224f7-af86-4327-acb4-fa0c8c23e721" providerId="ADAL" clId="{011E7A18-3E84-4858-AFD3-0C7E960C71CA}" dt="2019-10-17T18:43:08.498" v="921"/>
          <ac:graphicFrameMkLst>
            <pc:docMk/>
            <pc:sldMk cId="602944506" sldId="398"/>
            <ac:graphicFrameMk id="7" creationId="{17D6F4CB-7520-4FC4-BF08-693137B6CFC3}"/>
          </ac:graphicFrameMkLst>
        </pc:graphicFrameChg>
        <pc:graphicFrameChg chg="del mod">
          <ac:chgData name="Siobhán Dolan" userId="5fb224f7-af86-4327-acb4-fa0c8c23e721" providerId="ADAL" clId="{011E7A18-3E84-4858-AFD3-0C7E960C71CA}" dt="2019-10-17T18:43:07.270" v="920" actId="478"/>
          <ac:graphicFrameMkLst>
            <pc:docMk/>
            <pc:sldMk cId="602944506" sldId="398"/>
            <ac:graphicFrameMk id="9" creationId="{091ECA3E-BE90-4CA9-853B-2753E1B7076A}"/>
          </ac:graphicFrameMkLst>
        </pc:graphicFrameChg>
      </pc:sldChg>
      <pc:sldChg chg="modSp">
        <pc:chgData name="Siobhán Dolan" userId="5fb224f7-af86-4327-acb4-fa0c8c23e721" providerId="ADAL" clId="{011E7A18-3E84-4858-AFD3-0C7E960C71CA}" dt="2019-10-17T18:45:06.283" v="925" actId="20577"/>
        <pc:sldMkLst>
          <pc:docMk/>
          <pc:sldMk cId="783171479" sldId="400"/>
        </pc:sldMkLst>
        <pc:spChg chg="mod">
          <ac:chgData name="Siobhán Dolan" userId="5fb224f7-af86-4327-acb4-fa0c8c23e721" providerId="ADAL" clId="{011E7A18-3E84-4858-AFD3-0C7E960C71CA}" dt="2019-10-17T18:45:06.283" v="925" actId="20577"/>
          <ac:spMkLst>
            <pc:docMk/>
            <pc:sldMk cId="783171479" sldId="400"/>
            <ac:spMk id="19" creationId="{5252A847-DE45-4FA3-A1F8-EEBEB845FF8E}"/>
          </ac:spMkLst>
        </pc:spChg>
        <pc:graphicFrameChg chg="mod">
          <ac:chgData name="Siobhán Dolan" userId="5fb224f7-af86-4327-acb4-fa0c8c23e721" providerId="ADAL" clId="{011E7A18-3E84-4858-AFD3-0C7E960C71CA}" dt="2019-10-17T18:43:24.595" v="924" actId="1076"/>
          <ac:graphicFrameMkLst>
            <pc:docMk/>
            <pc:sldMk cId="783171479" sldId="400"/>
            <ac:graphicFrameMk id="6" creationId="{94974096-5191-4013-9817-BFF5F837D9CD}"/>
          </ac:graphicFrameMkLst>
        </pc:graphicFrameChg>
      </pc:sldChg>
      <pc:sldChg chg="modSp">
        <pc:chgData name="Siobhán Dolan" userId="5fb224f7-af86-4327-acb4-fa0c8c23e721" providerId="ADAL" clId="{011E7A18-3E84-4858-AFD3-0C7E960C71CA}" dt="2019-10-17T19:07:30.677" v="993" actId="6549"/>
        <pc:sldMkLst>
          <pc:docMk/>
          <pc:sldMk cId="1338606140" sldId="404"/>
        </pc:sldMkLst>
        <pc:spChg chg="mod">
          <ac:chgData name="Siobhán Dolan" userId="5fb224f7-af86-4327-acb4-fa0c8c23e721" providerId="ADAL" clId="{011E7A18-3E84-4858-AFD3-0C7E960C71CA}" dt="2019-10-17T19:07:30.677" v="993" actId="6549"/>
          <ac:spMkLst>
            <pc:docMk/>
            <pc:sldMk cId="1338606140" sldId="404"/>
            <ac:spMk id="19" creationId="{5252A847-DE45-4FA3-A1F8-EEBEB845FF8E}"/>
          </ac:spMkLst>
        </pc:spChg>
      </pc:sldChg>
      <pc:sldChg chg="addSp delSp modSp">
        <pc:chgData name="Siobhán Dolan" userId="5fb224f7-af86-4327-acb4-fa0c8c23e721" providerId="ADAL" clId="{011E7A18-3E84-4858-AFD3-0C7E960C71CA}" dt="2019-10-17T18:41:23.466" v="913" actId="478"/>
        <pc:sldMkLst>
          <pc:docMk/>
          <pc:sldMk cId="59867783" sldId="407"/>
        </pc:sldMkLst>
        <pc:spChg chg="del mod">
          <ac:chgData name="Siobhán Dolan" userId="5fb224f7-af86-4327-acb4-fa0c8c23e721" providerId="ADAL" clId="{011E7A18-3E84-4858-AFD3-0C7E960C71CA}" dt="2019-10-17T18:41:23.466" v="913" actId="478"/>
          <ac:spMkLst>
            <pc:docMk/>
            <pc:sldMk cId="59867783" sldId="407"/>
            <ac:spMk id="2" creationId="{6CAFC45E-BBFF-4E42-9827-8C28486A8C01}"/>
          </ac:spMkLst>
        </pc:spChg>
        <pc:spChg chg="mod">
          <ac:chgData name="Siobhán Dolan" userId="5fb224f7-af86-4327-acb4-fa0c8c23e721" providerId="ADAL" clId="{011E7A18-3E84-4858-AFD3-0C7E960C71CA}" dt="2019-10-17T18:17:15.661" v="12" actId="20577"/>
          <ac:spMkLst>
            <pc:docMk/>
            <pc:sldMk cId="59867783" sldId="407"/>
            <ac:spMk id="19" creationId="{5252A847-DE45-4FA3-A1F8-EEBEB845FF8E}"/>
          </ac:spMkLst>
        </pc:spChg>
        <pc:spChg chg="del mod">
          <ac:chgData name="Siobhán Dolan" userId="5fb224f7-af86-4327-acb4-fa0c8c23e721" providerId="ADAL" clId="{011E7A18-3E84-4858-AFD3-0C7E960C71CA}" dt="2019-10-17T18:41:23.466" v="913" actId="478"/>
          <ac:spMkLst>
            <pc:docMk/>
            <pc:sldMk cId="59867783" sldId="407"/>
            <ac:spMk id="20" creationId="{9C58E597-8668-48D8-8E1B-941C535E6579}"/>
          </ac:spMkLst>
        </pc:spChg>
        <pc:spChg chg="del mod">
          <ac:chgData name="Siobhán Dolan" userId="5fb224f7-af86-4327-acb4-fa0c8c23e721" providerId="ADAL" clId="{011E7A18-3E84-4858-AFD3-0C7E960C71CA}" dt="2019-10-17T18:41:23.466" v="913" actId="478"/>
          <ac:spMkLst>
            <pc:docMk/>
            <pc:sldMk cId="59867783" sldId="407"/>
            <ac:spMk id="21" creationId="{C4C7698F-5F01-48C8-8B78-41111CFC549E}"/>
          </ac:spMkLst>
        </pc:spChg>
        <pc:spChg chg="del mod">
          <ac:chgData name="Siobhán Dolan" userId="5fb224f7-af86-4327-acb4-fa0c8c23e721" providerId="ADAL" clId="{011E7A18-3E84-4858-AFD3-0C7E960C71CA}" dt="2019-10-17T18:41:23.466" v="913" actId="478"/>
          <ac:spMkLst>
            <pc:docMk/>
            <pc:sldMk cId="59867783" sldId="407"/>
            <ac:spMk id="22" creationId="{31F6C6CC-BBE8-49B7-9714-1BC7482787DB}"/>
          </ac:spMkLst>
        </pc:spChg>
        <pc:spChg chg="del mod">
          <ac:chgData name="Siobhán Dolan" userId="5fb224f7-af86-4327-acb4-fa0c8c23e721" providerId="ADAL" clId="{011E7A18-3E84-4858-AFD3-0C7E960C71CA}" dt="2019-10-17T18:41:23.466" v="913" actId="478"/>
          <ac:spMkLst>
            <pc:docMk/>
            <pc:sldMk cId="59867783" sldId="407"/>
            <ac:spMk id="23" creationId="{1F34E5D0-2051-4EF4-AE1D-81ED5505351B}"/>
          </ac:spMkLst>
        </pc:spChg>
        <pc:spChg chg="del mod">
          <ac:chgData name="Siobhán Dolan" userId="5fb224f7-af86-4327-acb4-fa0c8c23e721" providerId="ADAL" clId="{011E7A18-3E84-4858-AFD3-0C7E960C71CA}" dt="2019-10-17T18:41:23.466" v="913" actId="478"/>
          <ac:spMkLst>
            <pc:docMk/>
            <pc:sldMk cId="59867783" sldId="407"/>
            <ac:spMk id="24" creationId="{3FC2B245-C1BB-4BE5-B6AC-AFBC1CDBB709}"/>
          </ac:spMkLst>
        </pc:spChg>
        <pc:spChg chg="del mod">
          <ac:chgData name="Siobhán Dolan" userId="5fb224f7-af86-4327-acb4-fa0c8c23e721" providerId="ADAL" clId="{011E7A18-3E84-4858-AFD3-0C7E960C71CA}" dt="2019-10-17T18:41:23.466" v="913" actId="478"/>
          <ac:spMkLst>
            <pc:docMk/>
            <pc:sldMk cId="59867783" sldId="407"/>
            <ac:spMk id="25" creationId="{80B1EDC0-8C24-47EC-A501-DA7A6D088B24}"/>
          </ac:spMkLst>
        </pc:spChg>
        <pc:spChg chg="del mod">
          <ac:chgData name="Siobhán Dolan" userId="5fb224f7-af86-4327-acb4-fa0c8c23e721" providerId="ADAL" clId="{011E7A18-3E84-4858-AFD3-0C7E960C71CA}" dt="2019-10-17T18:41:23.466" v="913" actId="478"/>
          <ac:spMkLst>
            <pc:docMk/>
            <pc:sldMk cId="59867783" sldId="407"/>
            <ac:spMk id="26" creationId="{F851C062-1EB5-46C6-AFBD-B6E11CB9AECE}"/>
          </ac:spMkLst>
        </pc:spChg>
        <pc:spChg chg="del mod">
          <ac:chgData name="Siobhán Dolan" userId="5fb224f7-af86-4327-acb4-fa0c8c23e721" providerId="ADAL" clId="{011E7A18-3E84-4858-AFD3-0C7E960C71CA}" dt="2019-10-17T18:41:23.466" v="913" actId="478"/>
          <ac:spMkLst>
            <pc:docMk/>
            <pc:sldMk cId="59867783" sldId="407"/>
            <ac:spMk id="27" creationId="{FF7CA231-BB62-40B8-82ED-55FC3F9CECFF}"/>
          </ac:spMkLst>
        </pc:spChg>
        <pc:spChg chg="del mod">
          <ac:chgData name="Siobhán Dolan" userId="5fb224f7-af86-4327-acb4-fa0c8c23e721" providerId="ADAL" clId="{011E7A18-3E84-4858-AFD3-0C7E960C71CA}" dt="2019-10-17T18:41:23.466" v="913" actId="478"/>
          <ac:spMkLst>
            <pc:docMk/>
            <pc:sldMk cId="59867783" sldId="407"/>
            <ac:spMk id="38" creationId="{B5393ACE-4BA7-4E96-BAB1-416788BBC880}"/>
          </ac:spMkLst>
        </pc:spChg>
        <pc:graphicFrameChg chg="add mod modGraphic">
          <ac:chgData name="Siobhán Dolan" userId="5fb224f7-af86-4327-acb4-fa0c8c23e721" providerId="ADAL" clId="{011E7A18-3E84-4858-AFD3-0C7E960C71CA}" dt="2019-10-17T18:21:02.982" v="152" actId="1076"/>
          <ac:graphicFrameMkLst>
            <pc:docMk/>
            <pc:sldMk cId="59867783" sldId="407"/>
            <ac:graphicFrameMk id="3" creationId="{D2CB57D0-368F-4309-9D72-BBD6BCDAED85}"/>
          </ac:graphicFrameMkLst>
        </pc:graphicFrameChg>
        <pc:graphicFrameChg chg="mod modGraphic">
          <ac:chgData name="Siobhán Dolan" userId="5fb224f7-af86-4327-acb4-fa0c8c23e721" providerId="ADAL" clId="{011E7A18-3E84-4858-AFD3-0C7E960C71CA}" dt="2019-10-17T18:21:14.724" v="153" actId="207"/>
          <ac:graphicFrameMkLst>
            <pc:docMk/>
            <pc:sldMk cId="59867783" sldId="407"/>
            <ac:graphicFrameMk id="13" creationId="{573BFE52-5A54-4012-BAFC-DD096DEDE230}"/>
          </ac:graphicFrameMkLst>
        </pc:graphicFrameChg>
      </pc:sldChg>
      <pc:sldChg chg="del">
        <pc:chgData name="Siobhán Dolan" userId="5fb224f7-af86-4327-acb4-fa0c8c23e721" providerId="ADAL" clId="{011E7A18-3E84-4858-AFD3-0C7E960C71CA}" dt="2019-10-17T18:24:31.837" v="159" actId="47"/>
        <pc:sldMkLst>
          <pc:docMk/>
          <pc:sldMk cId="2758014728" sldId="408"/>
        </pc:sldMkLst>
      </pc:sldChg>
      <pc:sldChg chg="del">
        <pc:chgData name="Siobhán Dolan" userId="5fb224f7-af86-4327-acb4-fa0c8c23e721" providerId="ADAL" clId="{011E7A18-3E84-4858-AFD3-0C7E960C71CA}" dt="2019-10-17T18:37:54.142" v="870" actId="47"/>
        <pc:sldMkLst>
          <pc:docMk/>
          <pc:sldMk cId="1964961755" sldId="409"/>
        </pc:sldMkLst>
      </pc:sldChg>
      <pc:sldChg chg="del">
        <pc:chgData name="Siobhán Dolan" userId="5fb224f7-af86-4327-acb4-fa0c8c23e721" providerId="ADAL" clId="{011E7A18-3E84-4858-AFD3-0C7E960C71CA}" dt="2019-10-17T18:40:44.403" v="908" actId="47"/>
        <pc:sldMkLst>
          <pc:docMk/>
          <pc:sldMk cId="3192479865" sldId="410"/>
        </pc:sldMkLst>
      </pc:sldChg>
      <pc:sldChg chg="modSp del">
        <pc:chgData name="Siobhán Dolan" userId="5fb224f7-af86-4327-acb4-fa0c8c23e721" providerId="ADAL" clId="{011E7A18-3E84-4858-AFD3-0C7E960C71CA}" dt="2019-10-17T18:56:51.460" v="938" actId="47"/>
        <pc:sldMkLst>
          <pc:docMk/>
          <pc:sldMk cId="1616458814" sldId="411"/>
        </pc:sldMkLst>
        <pc:graphicFrameChg chg="mod">
          <ac:chgData name="Siobhán Dolan" userId="5fb224f7-af86-4327-acb4-fa0c8c23e721" providerId="ADAL" clId="{011E7A18-3E84-4858-AFD3-0C7E960C71CA}" dt="2019-10-17T18:42:46.961" v="918"/>
          <ac:graphicFrameMkLst>
            <pc:docMk/>
            <pc:sldMk cId="1616458814" sldId="411"/>
            <ac:graphicFrameMk id="7" creationId="{76FC7C07-FCBE-4219-8F6B-088EF604AD24}"/>
          </ac:graphicFrameMkLst>
        </pc:graphicFrameChg>
      </pc:sldChg>
      <pc:sldChg chg="modSp">
        <pc:chgData name="Siobhán Dolan" userId="5fb224f7-af86-4327-acb4-fa0c8c23e721" providerId="ADAL" clId="{011E7A18-3E84-4858-AFD3-0C7E960C71CA}" dt="2019-10-17T19:05:59.020" v="972" actId="20577"/>
        <pc:sldMkLst>
          <pc:docMk/>
          <pc:sldMk cId="817947487" sldId="412"/>
        </pc:sldMkLst>
        <pc:spChg chg="mod">
          <ac:chgData name="Siobhán Dolan" userId="5fb224f7-af86-4327-acb4-fa0c8c23e721" providerId="ADAL" clId="{011E7A18-3E84-4858-AFD3-0C7E960C71CA}" dt="2019-10-17T19:05:59.020" v="972" actId="20577"/>
          <ac:spMkLst>
            <pc:docMk/>
            <pc:sldMk cId="817947487" sldId="412"/>
            <ac:spMk id="19" creationId="{5252A847-DE45-4FA3-A1F8-EEBEB845FF8E}"/>
          </ac:spMkLst>
        </pc:spChg>
      </pc:sldChg>
      <pc:sldChg chg="modSp del">
        <pc:chgData name="Siobhán Dolan" userId="5fb224f7-af86-4327-acb4-fa0c8c23e721" providerId="ADAL" clId="{011E7A18-3E84-4858-AFD3-0C7E960C71CA}" dt="2019-10-17T19:07:14.598" v="991" actId="47"/>
        <pc:sldMkLst>
          <pc:docMk/>
          <pc:sldMk cId="139202117" sldId="413"/>
        </pc:sldMkLst>
        <pc:spChg chg="mod">
          <ac:chgData name="Siobhán Dolan" userId="5fb224f7-af86-4327-acb4-fa0c8c23e721" providerId="ADAL" clId="{011E7A18-3E84-4858-AFD3-0C7E960C71CA}" dt="2019-10-17T19:06:14.218" v="978" actId="20577"/>
          <ac:spMkLst>
            <pc:docMk/>
            <pc:sldMk cId="139202117" sldId="413"/>
            <ac:spMk id="19" creationId="{5252A847-DE45-4FA3-A1F8-EEBEB845FF8E}"/>
          </ac:spMkLst>
        </pc:spChg>
      </pc:sldChg>
      <pc:sldChg chg="del">
        <pc:chgData name="Siobhán Dolan" userId="5fb224f7-af86-4327-acb4-fa0c8c23e721" providerId="ADAL" clId="{011E7A18-3E84-4858-AFD3-0C7E960C71CA}" dt="2019-10-17T19:10:06.792" v="1011" actId="47"/>
        <pc:sldMkLst>
          <pc:docMk/>
          <pc:sldMk cId="4288718366" sldId="415"/>
        </pc:sldMkLst>
      </pc:sldChg>
      <pc:sldChg chg="modSp">
        <pc:chgData name="Siobhán Dolan" userId="5fb224f7-af86-4327-acb4-fa0c8c23e721" providerId="ADAL" clId="{011E7A18-3E84-4858-AFD3-0C7E960C71CA}" dt="2019-10-17T19:08:55.823" v="1007" actId="6549"/>
        <pc:sldMkLst>
          <pc:docMk/>
          <pc:sldMk cId="3669700498" sldId="416"/>
        </pc:sldMkLst>
        <pc:spChg chg="mod">
          <ac:chgData name="Siobhán Dolan" userId="5fb224f7-af86-4327-acb4-fa0c8c23e721" providerId="ADAL" clId="{011E7A18-3E84-4858-AFD3-0C7E960C71CA}" dt="2019-10-17T19:08:55.823" v="1007" actId="6549"/>
          <ac:spMkLst>
            <pc:docMk/>
            <pc:sldMk cId="3669700498" sldId="416"/>
            <ac:spMk id="19" creationId="{5252A847-DE45-4FA3-A1F8-EEBEB845FF8E}"/>
          </ac:spMkLst>
        </pc:spChg>
      </pc:sldChg>
      <pc:sldChg chg="del">
        <pc:chgData name="Siobhán Dolan" userId="5fb224f7-af86-4327-acb4-fa0c8c23e721" providerId="ADAL" clId="{011E7A18-3E84-4858-AFD3-0C7E960C71CA}" dt="2019-10-17T19:09:58.891" v="1010" actId="47"/>
        <pc:sldMkLst>
          <pc:docMk/>
          <pc:sldMk cId="818995846" sldId="417"/>
        </pc:sldMkLst>
      </pc:sldChg>
      <pc:sldChg chg="delSp modSp add">
        <pc:chgData name="Siobhán Dolan" userId="5fb224f7-af86-4327-acb4-fa0c8c23e721" providerId="ADAL" clId="{011E7A18-3E84-4858-AFD3-0C7E960C71CA}" dt="2019-10-17T18:41:14.960" v="912" actId="478"/>
        <pc:sldMkLst>
          <pc:docMk/>
          <pc:sldMk cId="234521358" sldId="418"/>
        </pc:sldMkLst>
        <pc:spChg chg="del">
          <ac:chgData name="Siobhán Dolan" userId="5fb224f7-af86-4327-acb4-fa0c8c23e721" providerId="ADAL" clId="{011E7A18-3E84-4858-AFD3-0C7E960C71CA}" dt="2019-10-17T18:41:14.960" v="912" actId="478"/>
          <ac:spMkLst>
            <pc:docMk/>
            <pc:sldMk cId="234521358" sldId="418"/>
            <ac:spMk id="2" creationId="{6CAFC45E-BBFF-4E42-9827-8C28486A8C01}"/>
          </ac:spMkLst>
        </pc:spChg>
        <pc:spChg chg="del">
          <ac:chgData name="Siobhán Dolan" userId="5fb224f7-af86-4327-acb4-fa0c8c23e721" providerId="ADAL" clId="{011E7A18-3E84-4858-AFD3-0C7E960C71CA}" dt="2019-10-17T18:41:14.960" v="912" actId="478"/>
          <ac:spMkLst>
            <pc:docMk/>
            <pc:sldMk cId="234521358" sldId="418"/>
            <ac:spMk id="20" creationId="{9C58E597-8668-48D8-8E1B-941C535E6579}"/>
          </ac:spMkLst>
        </pc:spChg>
        <pc:spChg chg="del">
          <ac:chgData name="Siobhán Dolan" userId="5fb224f7-af86-4327-acb4-fa0c8c23e721" providerId="ADAL" clId="{011E7A18-3E84-4858-AFD3-0C7E960C71CA}" dt="2019-10-17T18:41:14.960" v="912" actId="478"/>
          <ac:spMkLst>
            <pc:docMk/>
            <pc:sldMk cId="234521358" sldId="418"/>
            <ac:spMk id="21" creationId="{C4C7698F-5F01-48C8-8B78-41111CFC549E}"/>
          </ac:spMkLst>
        </pc:spChg>
        <pc:spChg chg="del">
          <ac:chgData name="Siobhán Dolan" userId="5fb224f7-af86-4327-acb4-fa0c8c23e721" providerId="ADAL" clId="{011E7A18-3E84-4858-AFD3-0C7E960C71CA}" dt="2019-10-17T18:41:14.960" v="912" actId="478"/>
          <ac:spMkLst>
            <pc:docMk/>
            <pc:sldMk cId="234521358" sldId="418"/>
            <ac:spMk id="22" creationId="{31F6C6CC-BBE8-49B7-9714-1BC7482787DB}"/>
          </ac:spMkLst>
        </pc:spChg>
        <pc:spChg chg="del">
          <ac:chgData name="Siobhán Dolan" userId="5fb224f7-af86-4327-acb4-fa0c8c23e721" providerId="ADAL" clId="{011E7A18-3E84-4858-AFD3-0C7E960C71CA}" dt="2019-10-17T18:41:14.960" v="912" actId="478"/>
          <ac:spMkLst>
            <pc:docMk/>
            <pc:sldMk cId="234521358" sldId="418"/>
            <ac:spMk id="23" creationId="{1F34E5D0-2051-4EF4-AE1D-81ED5505351B}"/>
          </ac:spMkLst>
        </pc:spChg>
        <pc:spChg chg="del">
          <ac:chgData name="Siobhán Dolan" userId="5fb224f7-af86-4327-acb4-fa0c8c23e721" providerId="ADAL" clId="{011E7A18-3E84-4858-AFD3-0C7E960C71CA}" dt="2019-10-17T18:41:14.960" v="912" actId="478"/>
          <ac:spMkLst>
            <pc:docMk/>
            <pc:sldMk cId="234521358" sldId="418"/>
            <ac:spMk id="24" creationId="{3FC2B245-C1BB-4BE5-B6AC-AFBC1CDBB709}"/>
          </ac:spMkLst>
        </pc:spChg>
        <pc:spChg chg="del">
          <ac:chgData name="Siobhán Dolan" userId="5fb224f7-af86-4327-acb4-fa0c8c23e721" providerId="ADAL" clId="{011E7A18-3E84-4858-AFD3-0C7E960C71CA}" dt="2019-10-17T18:41:14.960" v="912" actId="478"/>
          <ac:spMkLst>
            <pc:docMk/>
            <pc:sldMk cId="234521358" sldId="418"/>
            <ac:spMk id="25" creationId="{80B1EDC0-8C24-47EC-A501-DA7A6D088B24}"/>
          </ac:spMkLst>
        </pc:spChg>
        <pc:spChg chg="del">
          <ac:chgData name="Siobhán Dolan" userId="5fb224f7-af86-4327-acb4-fa0c8c23e721" providerId="ADAL" clId="{011E7A18-3E84-4858-AFD3-0C7E960C71CA}" dt="2019-10-17T18:41:14.960" v="912" actId="478"/>
          <ac:spMkLst>
            <pc:docMk/>
            <pc:sldMk cId="234521358" sldId="418"/>
            <ac:spMk id="26" creationId="{F851C062-1EB5-46C6-AFBD-B6E11CB9AECE}"/>
          </ac:spMkLst>
        </pc:spChg>
        <pc:spChg chg="del">
          <ac:chgData name="Siobhán Dolan" userId="5fb224f7-af86-4327-acb4-fa0c8c23e721" providerId="ADAL" clId="{011E7A18-3E84-4858-AFD3-0C7E960C71CA}" dt="2019-10-17T18:41:14.960" v="912" actId="478"/>
          <ac:spMkLst>
            <pc:docMk/>
            <pc:sldMk cId="234521358" sldId="418"/>
            <ac:spMk id="27" creationId="{FF7CA231-BB62-40B8-82ED-55FC3F9CECFF}"/>
          </ac:spMkLst>
        </pc:spChg>
        <pc:spChg chg="del">
          <ac:chgData name="Siobhán Dolan" userId="5fb224f7-af86-4327-acb4-fa0c8c23e721" providerId="ADAL" clId="{011E7A18-3E84-4858-AFD3-0C7E960C71CA}" dt="2019-10-17T18:41:14.960" v="912" actId="478"/>
          <ac:spMkLst>
            <pc:docMk/>
            <pc:sldMk cId="234521358" sldId="418"/>
            <ac:spMk id="38" creationId="{B5393ACE-4BA7-4E96-BAB1-416788BBC880}"/>
          </ac:spMkLst>
        </pc:spChg>
        <pc:graphicFrameChg chg="mod modGraphic">
          <ac:chgData name="Siobhán Dolan" userId="5fb224f7-af86-4327-acb4-fa0c8c23e721" providerId="ADAL" clId="{011E7A18-3E84-4858-AFD3-0C7E960C71CA}" dt="2019-10-17T18:21:57.997" v="158" actId="2062"/>
          <ac:graphicFrameMkLst>
            <pc:docMk/>
            <pc:sldMk cId="234521358" sldId="418"/>
            <ac:graphicFrameMk id="13" creationId="{573BFE52-5A54-4012-BAFC-DD096DEDE230}"/>
          </ac:graphicFrameMkLst>
        </pc:graphicFrameChg>
      </pc:sldChg>
      <pc:sldChg chg="modSp add">
        <pc:chgData name="Siobhán Dolan" userId="5fb224f7-af86-4327-acb4-fa0c8c23e721" providerId="ADAL" clId="{011E7A18-3E84-4858-AFD3-0C7E960C71CA}" dt="2019-10-17T18:29:57.820" v="168" actId="207"/>
        <pc:sldMkLst>
          <pc:docMk/>
          <pc:sldMk cId="3593372584" sldId="419"/>
        </pc:sldMkLst>
        <pc:graphicFrameChg chg="modGraphic">
          <ac:chgData name="Siobhán Dolan" userId="5fb224f7-af86-4327-acb4-fa0c8c23e721" providerId="ADAL" clId="{011E7A18-3E84-4858-AFD3-0C7E960C71CA}" dt="2019-10-17T18:29:57.820" v="168" actId="207"/>
          <ac:graphicFrameMkLst>
            <pc:docMk/>
            <pc:sldMk cId="3593372584" sldId="419"/>
            <ac:graphicFrameMk id="6" creationId="{F20E6D61-9C2E-44E7-BD9D-C8308FA734BA}"/>
          </ac:graphicFrameMkLst>
        </pc:graphicFrameChg>
      </pc:sldChg>
      <pc:sldChg chg="modSp add">
        <pc:chgData name="Siobhán Dolan" userId="5fb224f7-af86-4327-acb4-fa0c8c23e721" providerId="ADAL" clId="{011E7A18-3E84-4858-AFD3-0C7E960C71CA}" dt="2019-10-17T18:40:54.529" v="909" actId="404"/>
        <pc:sldMkLst>
          <pc:docMk/>
          <pc:sldMk cId="3281919353" sldId="420"/>
        </pc:sldMkLst>
        <pc:spChg chg="mod">
          <ac:chgData name="Siobhán Dolan" userId="5fb224f7-af86-4327-acb4-fa0c8c23e721" providerId="ADAL" clId="{011E7A18-3E84-4858-AFD3-0C7E960C71CA}" dt="2019-10-17T18:40:54.529" v="909" actId="404"/>
          <ac:spMkLst>
            <pc:docMk/>
            <pc:sldMk cId="3281919353" sldId="420"/>
            <ac:spMk id="19" creationId="{5252A847-DE45-4FA3-A1F8-EEBEB845FF8E}"/>
          </ac:spMkLst>
        </pc:spChg>
      </pc:sldChg>
      <pc:sldChg chg="modSp add">
        <pc:chgData name="Siobhán Dolan" userId="5fb224f7-af86-4327-acb4-fa0c8c23e721" providerId="ADAL" clId="{011E7A18-3E84-4858-AFD3-0C7E960C71CA}" dt="2019-10-17T18:46:06.683" v="927" actId="948"/>
        <pc:sldMkLst>
          <pc:docMk/>
          <pc:sldMk cId="2586632079" sldId="421"/>
        </pc:sldMkLst>
        <pc:spChg chg="mod">
          <ac:chgData name="Siobhán Dolan" userId="5fb224f7-af86-4327-acb4-fa0c8c23e721" providerId="ADAL" clId="{011E7A18-3E84-4858-AFD3-0C7E960C71CA}" dt="2019-10-17T18:46:06.683" v="927" actId="948"/>
          <ac:spMkLst>
            <pc:docMk/>
            <pc:sldMk cId="2586632079" sldId="421"/>
            <ac:spMk id="19" creationId="{5252A847-DE45-4FA3-A1F8-EEBEB845FF8E}"/>
          </ac:spMkLst>
        </pc:spChg>
        <pc:graphicFrameChg chg="mod">
          <ac:chgData name="Siobhán Dolan" userId="5fb224f7-af86-4327-acb4-fa0c8c23e721" providerId="ADAL" clId="{011E7A18-3E84-4858-AFD3-0C7E960C71CA}" dt="2019-10-17T18:43:01.790" v="919" actId="1076"/>
          <ac:graphicFrameMkLst>
            <pc:docMk/>
            <pc:sldMk cId="2586632079" sldId="421"/>
            <ac:graphicFrameMk id="9" creationId="{091ECA3E-BE90-4CA9-853B-2753E1B7076A}"/>
          </ac:graphicFrameMkLst>
        </pc:graphicFrameChg>
      </pc:sldChg>
      <pc:sldChg chg="modSp add">
        <pc:chgData name="Siobhán Dolan" userId="5fb224f7-af86-4327-acb4-fa0c8c23e721" providerId="ADAL" clId="{011E7A18-3E84-4858-AFD3-0C7E960C71CA}" dt="2019-10-17T18:56:44.393" v="937" actId="404"/>
        <pc:sldMkLst>
          <pc:docMk/>
          <pc:sldMk cId="4221925272" sldId="422"/>
        </pc:sldMkLst>
        <pc:spChg chg="mod">
          <ac:chgData name="Siobhán Dolan" userId="5fb224f7-af86-4327-acb4-fa0c8c23e721" providerId="ADAL" clId="{011E7A18-3E84-4858-AFD3-0C7E960C71CA}" dt="2019-10-17T18:56:44.393" v="937" actId="404"/>
          <ac:spMkLst>
            <pc:docMk/>
            <pc:sldMk cId="4221925272" sldId="422"/>
            <ac:spMk id="19" creationId="{5252A847-DE45-4FA3-A1F8-EEBEB845FF8E}"/>
          </ac:spMkLst>
        </pc:spChg>
      </pc:sldChg>
      <pc:sldChg chg="modSp add">
        <pc:chgData name="Siobhán Dolan" userId="5fb224f7-af86-4327-acb4-fa0c8c23e721" providerId="ADAL" clId="{011E7A18-3E84-4858-AFD3-0C7E960C71CA}" dt="2019-10-17T19:06:48.201" v="987" actId="20577"/>
        <pc:sldMkLst>
          <pc:docMk/>
          <pc:sldMk cId="2065277888" sldId="423"/>
        </pc:sldMkLst>
        <pc:spChg chg="mod">
          <ac:chgData name="Siobhán Dolan" userId="5fb224f7-af86-4327-acb4-fa0c8c23e721" providerId="ADAL" clId="{011E7A18-3E84-4858-AFD3-0C7E960C71CA}" dt="2019-10-17T19:06:48.201" v="987" actId="20577"/>
          <ac:spMkLst>
            <pc:docMk/>
            <pc:sldMk cId="2065277888" sldId="423"/>
            <ac:spMk id="19" creationId="{5252A847-DE45-4FA3-A1F8-EEBEB845FF8E}"/>
          </ac:spMkLst>
        </pc:spChg>
      </pc:sldChg>
      <pc:sldChg chg="modSp add">
        <pc:chgData name="Siobhán Dolan" userId="5fb224f7-af86-4327-acb4-fa0c8c23e721" providerId="ADAL" clId="{011E7A18-3E84-4858-AFD3-0C7E960C71CA}" dt="2019-10-17T19:07:11.830" v="990" actId="6549"/>
        <pc:sldMkLst>
          <pc:docMk/>
          <pc:sldMk cId="3734824544" sldId="424"/>
        </pc:sldMkLst>
        <pc:spChg chg="mod">
          <ac:chgData name="Siobhán Dolan" userId="5fb224f7-af86-4327-acb4-fa0c8c23e721" providerId="ADAL" clId="{011E7A18-3E84-4858-AFD3-0C7E960C71CA}" dt="2019-10-17T19:07:11.830" v="990" actId="6549"/>
          <ac:spMkLst>
            <pc:docMk/>
            <pc:sldMk cId="3734824544" sldId="424"/>
            <ac:spMk id="19" creationId="{5252A847-DE45-4FA3-A1F8-EEBEB845FF8E}"/>
          </ac:spMkLst>
        </pc:spChg>
      </pc:sldChg>
      <pc:sldChg chg="modSp add del">
        <pc:chgData name="Siobhán Dolan" userId="5fb224f7-af86-4327-acb4-fa0c8c23e721" providerId="ADAL" clId="{011E7A18-3E84-4858-AFD3-0C7E960C71CA}" dt="2019-10-17T19:08:37.038" v="1005" actId="47"/>
        <pc:sldMkLst>
          <pc:docMk/>
          <pc:sldMk cId="189117807" sldId="425"/>
        </pc:sldMkLst>
        <pc:spChg chg="mod">
          <ac:chgData name="Siobhán Dolan" userId="5fb224f7-af86-4327-acb4-fa0c8c23e721" providerId="ADAL" clId="{011E7A18-3E84-4858-AFD3-0C7E960C71CA}" dt="2019-10-17T19:08:34.300" v="1004" actId="207"/>
          <ac:spMkLst>
            <pc:docMk/>
            <pc:sldMk cId="189117807" sldId="425"/>
            <ac:spMk id="19" creationId="{5252A847-DE45-4FA3-A1F8-EEBEB845FF8E}"/>
          </ac:spMkLst>
        </pc:spChg>
      </pc:sldChg>
      <pc:sldChg chg="modSp add">
        <pc:chgData name="Siobhán Dolan" userId="5fb224f7-af86-4327-acb4-fa0c8c23e721" providerId="ADAL" clId="{011E7A18-3E84-4858-AFD3-0C7E960C71CA}" dt="2019-10-17T19:09:17.939" v="1009"/>
        <pc:sldMkLst>
          <pc:docMk/>
          <pc:sldMk cId="4144493507" sldId="425"/>
        </pc:sldMkLst>
        <pc:spChg chg="mod">
          <ac:chgData name="Siobhán Dolan" userId="5fb224f7-af86-4327-acb4-fa0c8c23e721" providerId="ADAL" clId="{011E7A18-3E84-4858-AFD3-0C7E960C71CA}" dt="2019-10-17T19:09:17.939" v="1009"/>
          <ac:spMkLst>
            <pc:docMk/>
            <pc:sldMk cId="4144493507" sldId="425"/>
            <ac:spMk id="19" creationId="{5252A847-DE45-4FA3-A1F8-EEBEB845FF8E}"/>
          </ac:spMkLst>
        </pc:spChg>
      </pc:sldChg>
      <pc:sldChg chg="modSp add">
        <pc:chgData name="Siobhán Dolan" userId="5fb224f7-af86-4327-acb4-fa0c8c23e721" providerId="ADAL" clId="{011E7A18-3E84-4858-AFD3-0C7E960C71CA}" dt="2019-10-17T19:10:21.621" v="1014" actId="20577"/>
        <pc:sldMkLst>
          <pc:docMk/>
          <pc:sldMk cId="177405520" sldId="426"/>
        </pc:sldMkLst>
        <pc:spChg chg="mod">
          <ac:chgData name="Siobhán Dolan" userId="5fb224f7-af86-4327-acb4-fa0c8c23e721" providerId="ADAL" clId="{011E7A18-3E84-4858-AFD3-0C7E960C71CA}" dt="2019-10-17T19:10:21.621" v="1014" actId="20577"/>
          <ac:spMkLst>
            <pc:docMk/>
            <pc:sldMk cId="177405520" sldId="426"/>
            <ac:spMk id="19" creationId="{5252A847-DE45-4FA3-A1F8-EEBEB845FF8E}"/>
          </ac:spMkLst>
        </pc:spChg>
      </pc:sldChg>
      <pc:sldChg chg="add">
        <pc:chgData name="Siobhán Dolan" userId="5fb224f7-af86-4327-acb4-fa0c8c23e721" providerId="ADAL" clId="{011E7A18-3E84-4858-AFD3-0C7E960C71CA}" dt="2019-10-26T12:18:22.353" v="1015"/>
        <pc:sldMkLst>
          <pc:docMk/>
          <pc:sldMk cId="1395369834" sldId="427"/>
        </pc:sldMkLst>
      </pc:sldChg>
    </pc:docChg>
  </pc:docChgLst>
  <pc:docChgLst>
    <pc:chgData name="Eleanor Simpson" userId="975f5492-d74c-431c-90fe-9bfc34b8124b" providerId="ADAL" clId="{43742B2F-A874-4B1C-BEAE-AFBDF1FD3D67}"/>
    <pc:docChg chg="undo custSel addSld delSld modSld sldOrd">
      <pc:chgData name="Eleanor Simpson" userId="975f5492-d74c-431c-90fe-9bfc34b8124b" providerId="ADAL" clId="{43742B2F-A874-4B1C-BEAE-AFBDF1FD3D67}" dt="2018-11-16T11:18:03.617" v="1516"/>
      <pc:docMkLst>
        <pc:docMk/>
      </pc:docMkLst>
      <pc:sldChg chg="modSp">
        <pc:chgData name="Eleanor Simpson" userId="975f5492-d74c-431c-90fe-9bfc34b8124b" providerId="ADAL" clId="{43742B2F-A874-4B1C-BEAE-AFBDF1FD3D67}" dt="2018-11-15T09:14:27.653" v="0" actId="6549"/>
        <pc:sldMkLst>
          <pc:docMk/>
          <pc:sldMk cId="2637481266" sldId="256"/>
        </pc:sldMkLst>
        <pc:spChg chg="mod">
          <ac:chgData name="Eleanor Simpson" userId="975f5492-d74c-431c-90fe-9bfc34b8124b" providerId="ADAL" clId="{43742B2F-A874-4B1C-BEAE-AFBDF1FD3D67}" dt="2018-11-15T09:14:27.653" v="0" actId="6549"/>
          <ac:spMkLst>
            <pc:docMk/>
            <pc:sldMk cId="2637481266" sldId="256"/>
            <ac:spMk id="19" creationId="{5252A847-DE45-4FA3-A1F8-EEBEB845FF8E}"/>
          </ac:spMkLst>
        </pc:spChg>
      </pc:sldChg>
      <pc:sldChg chg="addSp modSp">
        <pc:chgData name="Eleanor Simpson" userId="975f5492-d74c-431c-90fe-9bfc34b8124b" providerId="ADAL" clId="{43742B2F-A874-4B1C-BEAE-AFBDF1FD3D67}" dt="2018-11-15T09:43:00.908" v="484"/>
        <pc:sldMkLst>
          <pc:docMk/>
          <pc:sldMk cId="36917022" sldId="360"/>
        </pc:sldMkLst>
        <pc:spChg chg="mod">
          <ac:chgData name="Eleanor Simpson" userId="975f5492-d74c-431c-90fe-9bfc34b8124b" providerId="ADAL" clId="{43742B2F-A874-4B1C-BEAE-AFBDF1FD3D67}" dt="2018-11-15T09:30:59.162" v="456" actId="207"/>
          <ac:spMkLst>
            <pc:docMk/>
            <pc:sldMk cId="36917022" sldId="360"/>
            <ac:spMk id="19" creationId="{5252A847-DE45-4FA3-A1F8-EEBEB845FF8E}"/>
          </ac:spMkLst>
        </pc:spChg>
        <pc:graphicFrameChg chg="add mod modGraphic">
          <ac:chgData name="Eleanor Simpson" userId="975f5492-d74c-431c-90fe-9bfc34b8124b" providerId="ADAL" clId="{43742B2F-A874-4B1C-BEAE-AFBDF1FD3D67}" dt="2018-11-15T09:43:00.908" v="484"/>
          <ac:graphicFrameMkLst>
            <pc:docMk/>
            <pc:sldMk cId="36917022" sldId="360"/>
            <ac:graphicFrameMk id="6" creationId="{F20E6D61-9C2E-44E7-BD9D-C8308FA734BA}"/>
          </ac:graphicFrameMkLst>
        </pc:graphicFrameChg>
      </pc:sldChg>
      <pc:sldChg chg="delSp modSp">
        <pc:chgData name="Eleanor Simpson" userId="975f5492-d74c-431c-90fe-9bfc34b8124b" providerId="ADAL" clId="{43742B2F-A874-4B1C-BEAE-AFBDF1FD3D67}" dt="2018-11-16T11:11:01.524" v="1278" actId="6549"/>
        <pc:sldMkLst>
          <pc:docMk/>
          <pc:sldMk cId="310986706" sldId="386"/>
        </pc:sldMkLst>
        <pc:spChg chg="del">
          <ac:chgData name="Eleanor Simpson" userId="975f5492-d74c-431c-90fe-9bfc34b8124b" providerId="ADAL" clId="{43742B2F-A874-4B1C-BEAE-AFBDF1FD3D67}" dt="2018-11-16T11:08:23.085" v="1175" actId="478"/>
          <ac:spMkLst>
            <pc:docMk/>
            <pc:sldMk cId="310986706" sldId="386"/>
            <ac:spMk id="2" creationId="{AB0707A0-B31A-45C3-AEEB-2344636DF8FD}"/>
          </ac:spMkLst>
        </pc:spChg>
        <pc:spChg chg="mod">
          <ac:chgData name="Eleanor Simpson" userId="975f5492-d74c-431c-90fe-9bfc34b8124b" providerId="ADAL" clId="{43742B2F-A874-4B1C-BEAE-AFBDF1FD3D67}" dt="2018-11-16T11:11:01.524" v="1278" actId="6549"/>
          <ac:spMkLst>
            <pc:docMk/>
            <pc:sldMk cId="310986706" sldId="386"/>
            <ac:spMk id="19" creationId="{5252A847-DE45-4FA3-A1F8-EEBEB845FF8E}"/>
          </ac:spMkLst>
        </pc:spChg>
      </pc:sldChg>
      <pc:sldChg chg="modSp">
        <pc:chgData name="Eleanor Simpson" userId="975f5492-d74c-431c-90fe-9bfc34b8124b" providerId="ADAL" clId="{43742B2F-A874-4B1C-BEAE-AFBDF1FD3D67}" dt="2018-11-15T09:15:58.346" v="40" actId="20577"/>
        <pc:sldMkLst>
          <pc:docMk/>
          <pc:sldMk cId="3401100034" sldId="390"/>
        </pc:sldMkLst>
        <pc:spChg chg="mod">
          <ac:chgData name="Eleanor Simpson" userId="975f5492-d74c-431c-90fe-9bfc34b8124b" providerId="ADAL" clId="{43742B2F-A874-4B1C-BEAE-AFBDF1FD3D67}" dt="2018-11-15T09:15:58.346" v="40" actId="20577"/>
          <ac:spMkLst>
            <pc:docMk/>
            <pc:sldMk cId="3401100034" sldId="390"/>
            <ac:spMk id="7" creationId="{C0CD6503-388C-4F9E-9FB0-9053D8579D01}"/>
          </ac:spMkLst>
        </pc:spChg>
      </pc:sldChg>
      <pc:sldChg chg="modSp">
        <pc:chgData name="Eleanor Simpson" userId="975f5492-d74c-431c-90fe-9bfc34b8124b" providerId="ADAL" clId="{43742B2F-A874-4B1C-BEAE-AFBDF1FD3D67}" dt="2018-11-15T09:15:42.849" v="3" actId="207"/>
        <pc:sldMkLst>
          <pc:docMk/>
          <pc:sldMk cId="1204372888" sldId="392"/>
        </pc:sldMkLst>
        <pc:spChg chg="mod">
          <ac:chgData name="Eleanor Simpson" userId="975f5492-d74c-431c-90fe-9bfc34b8124b" providerId="ADAL" clId="{43742B2F-A874-4B1C-BEAE-AFBDF1FD3D67}" dt="2018-11-15T09:15:42.849" v="3" actId="207"/>
          <ac:spMkLst>
            <pc:docMk/>
            <pc:sldMk cId="1204372888" sldId="392"/>
            <ac:spMk id="19" creationId="{5252A847-DE45-4FA3-A1F8-EEBEB845FF8E}"/>
          </ac:spMkLst>
        </pc:spChg>
      </pc:sldChg>
      <pc:sldChg chg="modSp add">
        <pc:chgData name="Eleanor Simpson" userId="975f5492-d74c-431c-90fe-9bfc34b8124b" providerId="ADAL" clId="{43742B2F-A874-4B1C-BEAE-AFBDF1FD3D67}" dt="2018-11-15T09:44:21.583" v="490" actId="13926"/>
        <pc:sldMkLst>
          <pc:docMk/>
          <pc:sldMk cId="3629694" sldId="395"/>
        </pc:sldMkLst>
        <pc:graphicFrameChg chg="modGraphic">
          <ac:chgData name="Eleanor Simpson" userId="975f5492-d74c-431c-90fe-9bfc34b8124b" providerId="ADAL" clId="{43742B2F-A874-4B1C-BEAE-AFBDF1FD3D67}" dt="2018-11-15T09:44:21.583" v="490" actId="13926"/>
          <ac:graphicFrameMkLst>
            <pc:docMk/>
            <pc:sldMk cId="3629694" sldId="395"/>
            <ac:graphicFrameMk id="6" creationId="{F20E6D61-9C2E-44E7-BD9D-C8308FA734BA}"/>
          </ac:graphicFrameMkLst>
        </pc:graphicFrameChg>
      </pc:sldChg>
      <pc:sldChg chg="addSp delSp modSp add">
        <pc:chgData name="Eleanor Simpson" userId="975f5492-d74c-431c-90fe-9bfc34b8124b" providerId="ADAL" clId="{43742B2F-A874-4B1C-BEAE-AFBDF1FD3D67}" dt="2018-11-16T11:17:52.960" v="1515"/>
        <pc:sldMkLst>
          <pc:docMk/>
          <pc:sldMk cId="3888739031" sldId="396"/>
        </pc:sldMkLst>
        <pc:spChg chg="mod">
          <ac:chgData name="Eleanor Simpson" userId="975f5492-d74c-431c-90fe-9bfc34b8124b" providerId="ADAL" clId="{43742B2F-A874-4B1C-BEAE-AFBDF1FD3D67}" dt="2018-11-15T09:48:16.215" v="497" actId="207"/>
          <ac:spMkLst>
            <pc:docMk/>
            <pc:sldMk cId="3888739031" sldId="396"/>
            <ac:spMk id="19" creationId="{5252A847-DE45-4FA3-A1F8-EEBEB845FF8E}"/>
          </ac:spMkLst>
        </pc:spChg>
        <pc:graphicFrameChg chg="del">
          <ac:chgData name="Eleanor Simpson" userId="975f5492-d74c-431c-90fe-9bfc34b8124b" providerId="ADAL" clId="{43742B2F-A874-4B1C-BEAE-AFBDF1FD3D67}" dt="2018-11-15T09:47:44.155" v="495" actId="478"/>
          <ac:graphicFrameMkLst>
            <pc:docMk/>
            <pc:sldMk cId="3888739031" sldId="396"/>
            <ac:graphicFrameMk id="6" creationId="{F20E6D61-9C2E-44E7-BD9D-C8308FA734BA}"/>
          </ac:graphicFrameMkLst>
        </pc:graphicFrameChg>
        <pc:graphicFrameChg chg="add mod modGraphic">
          <ac:chgData name="Eleanor Simpson" userId="975f5492-d74c-431c-90fe-9bfc34b8124b" providerId="ADAL" clId="{43742B2F-A874-4B1C-BEAE-AFBDF1FD3D67}" dt="2018-11-15T09:51:22.221" v="801" actId="6549"/>
          <ac:graphicFrameMkLst>
            <pc:docMk/>
            <pc:sldMk cId="3888739031" sldId="396"/>
            <ac:graphicFrameMk id="7" creationId="{809A82FD-191D-4529-BE51-9FB833C967EB}"/>
          </ac:graphicFrameMkLst>
        </pc:graphicFrameChg>
        <pc:graphicFrameChg chg="add mod modGraphic">
          <ac:chgData name="Eleanor Simpson" userId="975f5492-d74c-431c-90fe-9bfc34b8124b" providerId="ADAL" clId="{43742B2F-A874-4B1C-BEAE-AFBDF1FD3D67}" dt="2018-11-16T11:17:52.960" v="1515"/>
          <ac:graphicFrameMkLst>
            <pc:docMk/>
            <pc:sldMk cId="3888739031" sldId="396"/>
            <ac:graphicFrameMk id="8" creationId="{FA77CC51-3289-4E8C-BD96-993DBB3E91F3}"/>
          </ac:graphicFrameMkLst>
        </pc:graphicFrameChg>
      </pc:sldChg>
      <pc:sldChg chg="addSp delSp modSp add">
        <pc:chgData name="Eleanor Simpson" userId="975f5492-d74c-431c-90fe-9bfc34b8124b" providerId="ADAL" clId="{43742B2F-A874-4B1C-BEAE-AFBDF1FD3D67}" dt="2018-11-16T11:06:05.811" v="1007"/>
        <pc:sldMkLst>
          <pc:docMk/>
          <pc:sldMk cId="602944506" sldId="398"/>
        </pc:sldMkLst>
        <pc:spChg chg="mod">
          <ac:chgData name="Eleanor Simpson" userId="975f5492-d74c-431c-90fe-9bfc34b8124b" providerId="ADAL" clId="{43742B2F-A874-4B1C-BEAE-AFBDF1FD3D67}" dt="2018-11-15T09:53:17.412" v="821" actId="2710"/>
          <ac:spMkLst>
            <pc:docMk/>
            <pc:sldMk cId="602944506" sldId="398"/>
            <ac:spMk id="19" creationId="{5252A847-DE45-4FA3-A1F8-EEBEB845FF8E}"/>
          </ac:spMkLst>
        </pc:spChg>
        <pc:graphicFrameChg chg="del">
          <ac:chgData name="Eleanor Simpson" userId="975f5492-d74c-431c-90fe-9bfc34b8124b" providerId="ADAL" clId="{43742B2F-A874-4B1C-BEAE-AFBDF1FD3D67}" dt="2018-11-15T09:52:27.501" v="810" actId="478"/>
          <ac:graphicFrameMkLst>
            <pc:docMk/>
            <pc:sldMk cId="602944506" sldId="398"/>
            <ac:graphicFrameMk id="7" creationId="{809A82FD-191D-4529-BE51-9FB833C967EB}"/>
          </ac:graphicFrameMkLst>
        </pc:graphicFrameChg>
        <pc:graphicFrameChg chg="del">
          <ac:chgData name="Eleanor Simpson" userId="975f5492-d74c-431c-90fe-9bfc34b8124b" providerId="ADAL" clId="{43742B2F-A874-4B1C-BEAE-AFBDF1FD3D67}" dt="2018-11-15T09:52:25.072" v="809" actId="478"/>
          <ac:graphicFrameMkLst>
            <pc:docMk/>
            <pc:sldMk cId="602944506" sldId="398"/>
            <ac:graphicFrameMk id="8" creationId="{FA77CC51-3289-4E8C-BD96-993DBB3E91F3}"/>
          </ac:graphicFrameMkLst>
        </pc:graphicFrameChg>
        <pc:graphicFrameChg chg="add mod modGraphic">
          <ac:chgData name="Eleanor Simpson" userId="975f5492-d74c-431c-90fe-9bfc34b8124b" providerId="ADAL" clId="{43742B2F-A874-4B1C-BEAE-AFBDF1FD3D67}" dt="2018-11-16T11:06:05.811" v="1007"/>
          <ac:graphicFrameMkLst>
            <pc:docMk/>
            <pc:sldMk cId="602944506" sldId="398"/>
            <ac:graphicFrameMk id="9" creationId="{091ECA3E-BE90-4CA9-853B-2753E1B7076A}"/>
          </ac:graphicFrameMkLst>
        </pc:graphicFrameChg>
      </pc:sldChg>
      <pc:sldChg chg="addSp delSp modSp add">
        <pc:chgData name="Eleanor Simpson" userId="975f5492-d74c-431c-90fe-9bfc34b8124b" providerId="ADAL" clId="{43742B2F-A874-4B1C-BEAE-AFBDF1FD3D67}" dt="2018-11-16T11:16:27.828" v="1476" actId="478"/>
        <pc:sldMkLst>
          <pc:docMk/>
          <pc:sldMk cId="783171479" sldId="400"/>
        </pc:sldMkLst>
        <pc:spChg chg="add del mod">
          <ac:chgData name="Eleanor Simpson" userId="975f5492-d74c-431c-90fe-9bfc34b8124b" providerId="ADAL" clId="{43742B2F-A874-4B1C-BEAE-AFBDF1FD3D67}" dt="2018-11-16T11:16:27.828" v="1476" actId="478"/>
          <ac:spMkLst>
            <pc:docMk/>
            <pc:sldMk cId="783171479" sldId="400"/>
            <ac:spMk id="7" creationId="{091EFB6C-8C1F-44FA-B901-B6C7E4B4E879}"/>
          </ac:spMkLst>
        </pc:spChg>
        <pc:spChg chg="mod">
          <ac:chgData name="Eleanor Simpson" userId="975f5492-d74c-431c-90fe-9bfc34b8124b" providerId="ADAL" clId="{43742B2F-A874-4B1C-BEAE-AFBDF1FD3D67}" dt="2018-11-16T11:16:19.661" v="1474" actId="554"/>
          <ac:spMkLst>
            <pc:docMk/>
            <pc:sldMk cId="783171479" sldId="400"/>
            <ac:spMk id="19" creationId="{5252A847-DE45-4FA3-A1F8-EEBEB845FF8E}"/>
          </ac:spMkLst>
        </pc:spChg>
        <pc:graphicFrameChg chg="mod modGraphic">
          <ac:chgData name="Eleanor Simpson" userId="975f5492-d74c-431c-90fe-9bfc34b8124b" providerId="ADAL" clId="{43742B2F-A874-4B1C-BEAE-AFBDF1FD3D67}" dt="2018-11-16T11:06:37.364" v="1052" actId="1038"/>
          <ac:graphicFrameMkLst>
            <pc:docMk/>
            <pc:sldMk cId="783171479" sldId="400"/>
            <ac:graphicFrameMk id="6" creationId="{94974096-5191-4013-9817-BFF5F837D9CD}"/>
          </ac:graphicFrameMkLst>
        </pc:graphicFrameChg>
      </pc:sldChg>
      <pc:sldChg chg="modSp add">
        <pc:chgData name="Eleanor Simpson" userId="975f5492-d74c-431c-90fe-9bfc34b8124b" providerId="ADAL" clId="{43742B2F-A874-4B1C-BEAE-AFBDF1FD3D67}" dt="2018-11-16T11:13:58.928" v="1361" actId="6549"/>
        <pc:sldMkLst>
          <pc:docMk/>
          <pc:sldMk cId="1338606140" sldId="404"/>
        </pc:sldMkLst>
        <pc:spChg chg="mod">
          <ac:chgData name="Eleanor Simpson" userId="975f5492-d74c-431c-90fe-9bfc34b8124b" providerId="ADAL" clId="{43742B2F-A874-4B1C-BEAE-AFBDF1FD3D67}" dt="2018-11-16T11:13:58.928" v="1361" actId="6549"/>
          <ac:spMkLst>
            <pc:docMk/>
            <pc:sldMk cId="1338606140" sldId="404"/>
            <ac:spMk id="19" creationId="{5252A847-DE45-4FA3-A1F8-EEBEB845FF8E}"/>
          </ac:spMkLst>
        </pc:spChg>
      </pc:sldChg>
    </pc:docChg>
  </pc:docChgLst>
  <pc:docChgLst>
    <pc:chgData name="Siàn Stebbings" userId="e14ea2a2-07d0-4302-97b9-16dc822a37cc" providerId="ADAL" clId="{7BA8CA69-8153-4C90-B28D-8CB376F977AA}"/>
    <pc:docChg chg="undo custSel addSld modSld">
      <pc:chgData name="Siàn Stebbings" userId="e14ea2a2-07d0-4302-97b9-16dc822a37cc" providerId="ADAL" clId="{7BA8CA69-8153-4C90-B28D-8CB376F977AA}" dt="2018-11-19T16:04:04.668" v="472"/>
      <pc:docMkLst>
        <pc:docMk/>
      </pc:docMkLst>
      <pc:sldChg chg="modSp">
        <pc:chgData name="Siàn Stebbings" userId="e14ea2a2-07d0-4302-97b9-16dc822a37cc" providerId="ADAL" clId="{7BA8CA69-8153-4C90-B28D-8CB376F977AA}" dt="2018-11-19T11:45:08.615" v="1" actId="207"/>
        <pc:sldMkLst>
          <pc:docMk/>
          <pc:sldMk cId="2637481266" sldId="256"/>
        </pc:sldMkLst>
        <pc:spChg chg="mod">
          <ac:chgData name="Siàn Stebbings" userId="e14ea2a2-07d0-4302-97b9-16dc822a37cc" providerId="ADAL" clId="{7BA8CA69-8153-4C90-B28D-8CB376F977AA}" dt="2018-11-19T11:45:08.615" v="1" actId="207"/>
          <ac:spMkLst>
            <pc:docMk/>
            <pc:sldMk cId="2637481266" sldId="256"/>
            <ac:spMk id="19" creationId="{5252A847-DE45-4FA3-A1F8-EEBEB845FF8E}"/>
          </ac:spMkLst>
        </pc:spChg>
      </pc:sldChg>
      <pc:sldChg chg="modSp">
        <pc:chgData name="Siàn Stebbings" userId="e14ea2a2-07d0-4302-97b9-16dc822a37cc" providerId="ADAL" clId="{7BA8CA69-8153-4C90-B28D-8CB376F977AA}" dt="2018-11-19T16:00:42.253" v="222" actId="20577"/>
        <pc:sldMkLst>
          <pc:docMk/>
          <pc:sldMk cId="310986706" sldId="386"/>
        </pc:sldMkLst>
        <pc:spChg chg="mod">
          <ac:chgData name="Siàn Stebbings" userId="e14ea2a2-07d0-4302-97b9-16dc822a37cc" providerId="ADAL" clId="{7BA8CA69-8153-4C90-B28D-8CB376F977AA}" dt="2018-11-19T16:00:42.253" v="222" actId="20577"/>
          <ac:spMkLst>
            <pc:docMk/>
            <pc:sldMk cId="310986706" sldId="386"/>
            <ac:spMk id="19" creationId="{5252A847-DE45-4FA3-A1F8-EEBEB845FF8E}"/>
          </ac:spMkLst>
        </pc:spChg>
      </pc:sldChg>
      <pc:sldChg chg="modSp">
        <pc:chgData name="Siàn Stebbings" userId="e14ea2a2-07d0-4302-97b9-16dc822a37cc" providerId="ADAL" clId="{7BA8CA69-8153-4C90-B28D-8CB376F977AA}" dt="2018-11-19T14:32:38.967" v="97" actId="207"/>
        <pc:sldMkLst>
          <pc:docMk/>
          <pc:sldMk cId="3401100034" sldId="390"/>
        </pc:sldMkLst>
        <pc:spChg chg="mod">
          <ac:chgData name="Siàn Stebbings" userId="e14ea2a2-07d0-4302-97b9-16dc822a37cc" providerId="ADAL" clId="{7BA8CA69-8153-4C90-B28D-8CB376F977AA}" dt="2018-11-19T14:32:38.967" v="97" actId="207"/>
          <ac:spMkLst>
            <pc:docMk/>
            <pc:sldMk cId="3401100034" sldId="390"/>
            <ac:spMk id="7" creationId="{C0CD6503-388C-4F9E-9FB0-9053D8579D01}"/>
          </ac:spMkLst>
        </pc:spChg>
      </pc:sldChg>
      <pc:sldChg chg="modSp">
        <pc:chgData name="Siàn Stebbings" userId="e14ea2a2-07d0-4302-97b9-16dc822a37cc" providerId="ADAL" clId="{7BA8CA69-8153-4C90-B28D-8CB376F977AA}" dt="2018-11-19T14:32:22.139" v="96" actId="20577"/>
        <pc:sldMkLst>
          <pc:docMk/>
          <pc:sldMk cId="1204372888" sldId="392"/>
        </pc:sldMkLst>
        <pc:spChg chg="mod">
          <ac:chgData name="Siàn Stebbings" userId="e14ea2a2-07d0-4302-97b9-16dc822a37cc" providerId="ADAL" clId="{7BA8CA69-8153-4C90-B28D-8CB376F977AA}" dt="2018-11-19T14:32:22.139" v="96" actId="20577"/>
          <ac:spMkLst>
            <pc:docMk/>
            <pc:sldMk cId="1204372888" sldId="392"/>
            <ac:spMk id="19" creationId="{5252A847-DE45-4FA3-A1F8-EEBEB845FF8E}"/>
          </ac:spMkLst>
        </pc:spChg>
      </pc:sldChg>
      <pc:sldChg chg="modSp">
        <pc:chgData name="Siàn Stebbings" userId="e14ea2a2-07d0-4302-97b9-16dc822a37cc" providerId="ADAL" clId="{7BA8CA69-8153-4C90-B28D-8CB376F977AA}" dt="2018-11-19T14:37:37.997" v="169" actId="20577"/>
        <pc:sldMkLst>
          <pc:docMk/>
          <pc:sldMk cId="3888739031" sldId="396"/>
        </pc:sldMkLst>
        <pc:spChg chg="mod">
          <ac:chgData name="Siàn Stebbings" userId="e14ea2a2-07d0-4302-97b9-16dc822a37cc" providerId="ADAL" clId="{7BA8CA69-8153-4C90-B28D-8CB376F977AA}" dt="2018-11-19T14:37:37.997" v="169" actId="20577"/>
          <ac:spMkLst>
            <pc:docMk/>
            <pc:sldMk cId="3888739031" sldId="396"/>
            <ac:spMk id="19" creationId="{5252A847-DE45-4FA3-A1F8-EEBEB845FF8E}"/>
          </ac:spMkLst>
        </pc:spChg>
      </pc:sldChg>
      <pc:sldChg chg="modSp">
        <pc:chgData name="Siàn Stebbings" userId="e14ea2a2-07d0-4302-97b9-16dc822a37cc" providerId="ADAL" clId="{7BA8CA69-8153-4C90-B28D-8CB376F977AA}" dt="2018-11-19T14:39:33.527" v="171" actId="2710"/>
        <pc:sldMkLst>
          <pc:docMk/>
          <pc:sldMk cId="602944506" sldId="398"/>
        </pc:sldMkLst>
        <pc:spChg chg="mod">
          <ac:chgData name="Siàn Stebbings" userId="e14ea2a2-07d0-4302-97b9-16dc822a37cc" providerId="ADAL" clId="{7BA8CA69-8153-4C90-B28D-8CB376F977AA}" dt="2018-11-19T14:39:33.527" v="171" actId="2710"/>
          <ac:spMkLst>
            <pc:docMk/>
            <pc:sldMk cId="602944506" sldId="398"/>
            <ac:spMk id="19" creationId="{5252A847-DE45-4FA3-A1F8-EEBEB845FF8E}"/>
          </ac:spMkLst>
        </pc:spChg>
      </pc:sldChg>
      <pc:sldChg chg="modSp">
        <pc:chgData name="Siàn Stebbings" userId="e14ea2a2-07d0-4302-97b9-16dc822a37cc" providerId="ADAL" clId="{7BA8CA69-8153-4C90-B28D-8CB376F977AA}" dt="2018-11-19T15:06:14.664" v="220"/>
        <pc:sldMkLst>
          <pc:docMk/>
          <pc:sldMk cId="783171479" sldId="400"/>
        </pc:sldMkLst>
        <pc:spChg chg="mod">
          <ac:chgData name="Siàn Stebbings" userId="e14ea2a2-07d0-4302-97b9-16dc822a37cc" providerId="ADAL" clId="{7BA8CA69-8153-4C90-B28D-8CB376F977AA}" dt="2018-11-19T15:06:10.470" v="219"/>
          <ac:spMkLst>
            <pc:docMk/>
            <pc:sldMk cId="783171479" sldId="400"/>
            <ac:spMk id="19" creationId="{5252A847-DE45-4FA3-A1F8-EEBEB845FF8E}"/>
          </ac:spMkLst>
        </pc:spChg>
        <pc:graphicFrameChg chg="mod modGraphic">
          <ac:chgData name="Siàn Stebbings" userId="e14ea2a2-07d0-4302-97b9-16dc822a37cc" providerId="ADAL" clId="{7BA8CA69-8153-4C90-B28D-8CB376F977AA}" dt="2018-11-19T15:06:14.664" v="220"/>
          <ac:graphicFrameMkLst>
            <pc:docMk/>
            <pc:sldMk cId="783171479" sldId="400"/>
            <ac:graphicFrameMk id="6" creationId="{94974096-5191-4013-9817-BFF5F837D9CD}"/>
          </ac:graphicFrameMkLst>
        </pc:graphicFrameChg>
      </pc:sldChg>
      <pc:sldChg chg="modSp">
        <pc:chgData name="Siàn Stebbings" userId="e14ea2a2-07d0-4302-97b9-16dc822a37cc" providerId="ADAL" clId="{7BA8CA69-8153-4C90-B28D-8CB376F977AA}" dt="2018-11-19T14:35:30.532" v="132" actId="20577"/>
        <pc:sldMkLst>
          <pc:docMk/>
          <pc:sldMk cId="59867783" sldId="407"/>
        </pc:sldMkLst>
        <pc:spChg chg="mod">
          <ac:chgData name="Siàn Stebbings" userId="e14ea2a2-07d0-4302-97b9-16dc822a37cc" providerId="ADAL" clId="{7BA8CA69-8153-4C90-B28D-8CB376F977AA}" dt="2018-11-19T14:35:30.532" v="132" actId="20577"/>
          <ac:spMkLst>
            <pc:docMk/>
            <pc:sldMk cId="59867783" sldId="407"/>
            <ac:spMk id="19" creationId="{5252A847-DE45-4FA3-A1F8-EEBEB845FF8E}"/>
          </ac:spMkLst>
        </pc:spChg>
        <pc:graphicFrameChg chg="modGraphic">
          <ac:chgData name="Siàn Stebbings" userId="e14ea2a2-07d0-4302-97b9-16dc822a37cc" providerId="ADAL" clId="{7BA8CA69-8153-4C90-B28D-8CB376F977AA}" dt="2018-11-19T14:33:09.849" v="118" actId="404"/>
          <ac:graphicFrameMkLst>
            <pc:docMk/>
            <pc:sldMk cId="59867783" sldId="407"/>
            <ac:graphicFrameMk id="13" creationId="{573BFE52-5A54-4012-BAFC-DD096DEDE230}"/>
          </ac:graphicFrameMkLst>
        </pc:graphicFrameChg>
      </pc:sldChg>
      <pc:sldChg chg="modSp">
        <pc:chgData name="Siàn Stebbings" userId="e14ea2a2-07d0-4302-97b9-16dc822a37cc" providerId="ADAL" clId="{7BA8CA69-8153-4C90-B28D-8CB376F977AA}" dt="2018-11-19T14:35:36.936" v="146" actId="20577"/>
        <pc:sldMkLst>
          <pc:docMk/>
          <pc:sldMk cId="2758014728" sldId="408"/>
        </pc:sldMkLst>
        <pc:spChg chg="mod">
          <ac:chgData name="Siàn Stebbings" userId="e14ea2a2-07d0-4302-97b9-16dc822a37cc" providerId="ADAL" clId="{7BA8CA69-8153-4C90-B28D-8CB376F977AA}" dt="2018-11-19T14:35:36.936" v="146" actId="20577"/>
          <ac:spMkLst>
            <pc:docMk/>
            <pc:sldMk cId="2758014728" sldId="408"/>
            <ac:spMk id="19" creationId="{5252A847-DE45-4FA3-A1F8-EEBEB845FF8E}"/>
          </ac:spMkLst>
        </pc:spChg>
        <pc:graphicFrameChg chg="mod modGraphic">
          <ac:chgData name="Siàn Stebbings" userId="e14ea2a2-07d0-4302-97b9-16dc822a37cc" providerId="ADAL" clId="{7BA8CA69-8153-4C90-B28D-8CB376F977AA}" dt="2018-11-19T14:33:16.498" v="120" actId="404"/>
          <ac:graphicFrameMkLst>
            <pc:docMk/>
            <pc:sldMk cId="2758014728" sldId="408"/>
            <ac:graphicFrameMk id="13" creationId="{573BFE52-5A54-4012-BAFC-DD096DEDE230}"/>
          </ac:graphicFrameMkLst>
        </pc:graphicFrameChg>
      </pc:sldChg>
      <pc:sldChg chg="modSp">
        <pc:chgData name="Siàn Stebbings" userId="e14ea2a2-07d0-4302-97b9-16dc822a37cc" providerId="ADAL" clId="{7BA8CA69-8153-4C90-B28D-8CB376F977AA}" dt="2018-11-19T14:37:42.777" v="170"/>
        <pc:sldMkLst>
          <pc:docMk/>
          <pc:sldMk cId="1964961755" sldId="409"/>
        </pc:sldMkLst>
        <pc:spChg chg="mod">
          <ac:chgData name="Siàn Stebbings" userId="e14ea2a2-07d0-4302-97b9-16dc822a37cc" providerId="ADAL" clId="{7BA8CA69-8153-4C90-B28D-8CB376F977AA}" dt="2018-11-19T14:37:42.777" v="170"/>
          <ac:spMkLst>
            <pc:docMk/>
            <pc:sldMk cId="1964961755" sldId="409"/>
            <ac:spMk id="19" creationId="{5252A847-DE45-4FA3-A1F8-EEBEB845FF8E}"/>
          </ac:spMkLst>
        </pc:spChg>
      </pc:sldChg>
      <pc:sldChg chg="modSp">
        <pc:chgData name="Siàn Stebbings" userId="e14ea2a2-07d0-4302-97b9-16dc822a37cc" providerId="ADAL" clId="{7BA8CA69-8153-4C90-B28D-8CB376F977AA}" dt="2018-11-19T14:39:38.145" v="177" actId="1036"/>
        <pc:sldMkLst>
          <pc:docMk/>
          <pc:sldMk cId="3192479865" sldId="410"/>
        </pc:sldMkLst>
        <pc:spChg chg="mod">
          <ac:chgData name="Siàn Stebbings" userId="e14ea2a2-07d0-4302-97b9-16dc822a37cc" providerId="ADAL" clId="{7BA8CA69-8153-4C90-B28D-8CB376F977AA}" dt="2018-11-19T14:39:38.145" v="177" actId="1036"/>
          <ac:spMkLst>
            <pc:docMk/>
            <pc:sldMk cId="3192479865" sldId="410"/>
            <ac:spMk id="2" creationId="{3E8EBDDD-B46C-4DEF-BF27-40C0D282BC8A}"/>
          </ac:spMkLst>
        </pc:spChg>
        <pc:spChg chg="mod">
          <ac:chgData name="Siàn Stebbings" userId="e14ea2a2-07d0-4302-97b9-16dc822a37cc" providerId="ADAL" clId="{7BA8CA69-8153-4C90-B28D-8CB376F977AA}" dt="2018-11-19T14:39:36.344" v="172" actId="2710"/>
          <ac:spMkLst>
            <pc:docMk/>
            <pc:sldMk cId="3192479865" sldId="410"/>
            <ac:spMk id="19" creationId="{5252A847-DE45-4FA3-A1F8-EEBEB845FF8E}"/>
          </ac:spMkLst>
        </pc:spChg>
      </pc:sldChg>
      <pc:sldChg chg="addSp delSp modSp">
        <pc:chgData name="Siàn Stebbings" userId="e14ea2a2-07d0-4302-97b9-16dc822a37cc" providerId="ADAL" clId="{7BA8CA69-8153-4C90-B28D-8CB376F977AA}" dt="2018-11-19T15:06:52.848" v="221" actId="6549"/>
        <pc:sldMkLst>
          <pc:docMk/>
          <pc:sldMk cId="1616458814" sldId="411"/>
        </pc:sldMkLst>
        <pc:spChg chg="mod">
          <ac:chgData name="Siàn Stebbings" userId="e14ea2a2-07d0-4302-97b9-16dc822a37cc" providerId="ADAL" clId="{7BA8CA69-8153-4C90-B28D-8CB376F977AA}" dt="2018-11-19T15:06:52.848" v="221" actId="6549"/>
          <ac:spMkLst>
            <pc:docMk/>
            <pc:sldMk cId="1616458814" sldId="411"/>
            <ac:spMk id="19" creationId="{5252A847-DE45-4FA3-A1F8-EEBEB845FF8E}"/>
          </ac:spMkLst>
        </pc:spChg>
        <pc:graphicFrameChg chg="del">
          <ac:chgData name="Siàn Stebbings" userId="e14ea2a2-07d0-4302-97b9-16dc822a37cc" providerId="ADAL" clId="{7BA8CA69-8153-4C90-B28D-8CB376F977AA}" dt="2018-11-19T15:05:14.684" v="185" actId="478"/>
          <ac:graphicFrameMkLst>
            <pc:docMk/>
            <pc:sldMk cId="1616458814" sldId="411"/>
            <ac:graphicFrameMk id="6" creationId="{94974096-5191-4013-9817-BFF5F837D9CD}"/>
          </ac:graphicFrameMkLst>
        </pc:graphicFrameChg>
        <pc:graphicFrameChg chg="add mod">
          <ac:chgData name="Siàn Stebbings" userId="e14ea2a2-07d0-4302-97b9-16dc822a37cc" providerId="ADAL" clId="{7BA8CA69-8153-4C90-B28D-8CB376F977AA}" dt="2018-11-19T15:06:02.323" v="205"/>
          <ac:graphicFrameMkLst>
            <pc:docMk/>
            <pc:sldMk cId="1616458814" sldId="411"/>
            <ac:graphicFrameMk id="7" creationId="{76FC7C07-FCBE-4219-8F6B-088EF604AD24}"/>
          </ac:graphicFrameMkLst>
        </pc:graphicFrameChg>
      </pc:sldChg>
      <pc:sldChg chg="modSp">
        <pc:chgData name="Siàn Stebbings" userId="e14ea2a2-07d0-4302-97b9-16dc822a37cc" providerId="ADAL" clId="{7BA8CA69-8153-4C90-B28D-8CB376F977AA}" dt="2018-11-19T16:00:54.692" v="223" actId="20577"/>
        <pc:sldMkLst>
          <pc:docMk/>
          <pc:sldMk cId="817947487" sldId="412"/>
        </pc:sldMkLst>
        <pc:spChg chg="mod">
          <ac:chgData name="Siàn Stebbings" userId="e14ea2a2-07d0-4302-97b9-16dc822a37cc" providerId="ADAL" clId="{7BA8CA69-8153-4C90-B28D-8CB376F977AA}" dt="2018-11-19T16:00:54.692" v="223" actId="20577"/>
          <ac:spMkLst>
            <pc:docMk/>
            <pc:sldMk cId="817947487" sldId="412"/>
            <ac:spMk id="19" creationId="{5252A847-DE45-4FA3-A1F8-EEBEB845FF8E}"/>
          </ac:spMkLst>
        </pc:spChg>
      </pc:sldChg>
      <pc:sldChg chg="modSp">
        <pc:chgData name="Siàn Stebbings" userId="e14ea2a2-07d0-4302-97b9-16dc822a37cc" providerId="ADAL" clId="{7BA8CA69-8153-4C90-B28D-8CB376F977AA}" dt="2018-11-19T16:00:57.669" v="224" actId="20577"/>
        <pc:sldMkLst>
          <pc:docMk/>
          <pc:sldMk cId="139202117" sldId="413"/>
        </pc:sldMkLst>
        <pc:spChg chg="mod">
          <ac:chgData name="Siàn Stebbings" userId="e14ea2a2-07d0-4302-97b9-16dc822a37cc" providerId="ADAL" clId="{7BA8CA69-8153-4C90-B28D-8CB376F977AA}" dt="2018-11-19T16:00:57.669" v="224" actId="20577"/>
          <ac:spMkLst>
            <pc:docMk/>
            <pc:sldMk cId="139202117" sldId="413"/>
            <ac:spMk id="19" creationId="{5252A847-DE45-4FA3-A1F8-EEBEB845FF8E}"/>
          </ac:spMkLst>
        </pc:spChg>
      </pc:sldChg>
      <pc:sldChg chg="modSp">
        <pc:chgData name="Siàn Stebbings" userId="e14ea2a2-07d0-4302-97b9-16dc822a37cc" providerId="ADAL" clId="{7BA8CA69-8153-4C90-B28D-8CB376F977AA}" dt="2018-11-19T16:04:00.757" v="471" actId="313"/>
        <pc:sldMkLst>
          <pc:docMk/>
          <pc:sldMk cId="4288718366" sldId="415"/>
        </pc:sldMkLst>
        <pc:spChg chg="mod">
          <ac:chgData name="Siàn Stebbings" userId="e14ea2a2-07d0-4302-97b9-16dc822a37cc" providerId="ADAL" clId="{7BA8CA69-8153-4C90-B28D-8CB376F977AA}" dt="2018-11-19T16:04:00.757" v="471" actId="313"/>
          <ac:spMkLst>
            <pc:docMk/>
            <pc:sldMk cId="4288718366" sldId="415"/>
            <ac:spMk id="19" creationId="{5252A847-DE45-4FA3-A1F8-EEBEB845FF8E}"/>
          </ac:spMkLst>
        </pc:spChg>
      </pc:sldChg>
      <pc:sldChg chg="modSp">
        <pc:chgData name="Siàn Stebbings" userId="e14ea2a2-07d0-4302-97b9-16dc822a37cc" providerId="ADAL" clId="{7BA8CA69-8153-4C90-B28D-8CB376F977AA}" dt="2018-11-19T16:03:47.366" v="460" actId="6549"/>
        <pc:sldMkLst>
          <pc:docMk/>
          <pc:sldMk cId="3669700498" sldId="416"/>
        </pc:sldMkLst>
        <pc:spChg chg="mod">
          <ac:chgData name="Siàn Stebbings" userId="e14ea2a2-07d0-4302-97b9-16dc822a37cc" providerId="ADAL" clId="{7BA8CA69-8153-4C90-B28D-8CB376F977AA}" dt="2018-11-19T16:03:47.366" v="460" actId="6549"/>
          <ac:spMkLst>
            <pc:docMk/>
            <pc:sldMk cId="3669700498" sldId="416"/>
            <ac:spMk id="19" creationId="{5252A847-DE45-4FA3-A1F8-EEBEB845FF8E}"/>
          </ac:spMkLst>
        </pc:spChg>
      </pc:sldChg>
      <pc:sldChg chg="modSp add">
        <pc:chgData name="Siàn Stebbings" userId="e14ea2a2-07d0-4302-97b9-16dc822a37cc" providerId="ADAL" clId="{7BA8CA69-8153-4C90-B28D-8CB376F977AA}" dt="2018-11-19T16:04:04.668" v="472"/>
        <pc:sldMkLst>
          <pc:docMk/>
          <pc:sldMk cId="818995846" sldId="417"/>
        </pc:sldMkLst>
        <pc:spChg chg="mod">
          <ac:chgData name="Siàn Stebbings" userId="e14ea2a2-07d0-4302-97b9-16dc822a37cc" providerId="ADAL" clId="{7BA8CA69-8153-4C90-B28D-8CB376F977AA}" dt="2018-11-19T16:04:04.668" v="472"/>
          <ac:spMkLst>
            <pc:docMk/>
            <pc:sldMk cId="818995846" sldId="417"/>
            <ac:spMk id="19" creationId="{5252A847-DE45-4FA3-A1F8-EEBEB845FF8E}"/>
          </ac:spMkLst>
        </pc:spChg>
      </pc:sldChg>
    </pc:docChg>
  </pc:docChgLst>
  <pc:docChgLst>
    <pc:chgData name="Siàn Stebbings" userId="e14ea2a2-07d0-4302-97b9-16dc822a37cc" providerId="ADAL" clId="{64E6297A-A7A0-4F96-A375-34DB98DA786D}"/>
    <pc:docChg chg="custSel addSld modSld">
      <pc:chgData name="Siàn Stebbings" userId="e14ea2a2-07d0-4302-97b9-16dc822a37cc" providerId="ADAL" clId="{64E6297A-A7A0-4F96-A375-34DB98DA786D}" dt="2018-10-23T09:23:47.700" v="8" actId="12789"/>
      <pc:docMkLst>
        <pc:docMk/>
      </pc:docMkLst>
      <pc:sldChg chg="add">
        <pc:chgData name="Siàn Stebbings" userId="e14ea2a2-07d0-4302-97b9-16dc822a37cc" providerId="ADAL" clId="{64E6297A-A7A0-4F96-A375-34DB98DA786D}" dt="2018-10-23T09:22:40.421" v="0"/>
        <pc:sldMkLst>
          <pc:docMk/>
          <pc:sldMk cId="1204372888" sldId="392"/>
        </pc:sldMkLst>
      </pc:sldChg>
    </pc:docChg>
  </pc:docChgLst>
  <pc:docChgLst>
    <pc:chgData name="Sue Chattoe" userId="741ab44a-d9c5-47bd-b16d-18b656618870" providerId="ADAL" clId="{6C686646-08AB-4141-B0B3-67CC30E486AA}"/>
    <pc:docChg chg="delSld">
      <pc:chgData name="Sue Chattoe" userId="741ab44a-d9c5-47bd-b16d-18b656618870" providerId="ADAL" clId="{6C686646-08AB-4141-B0B3-67CC30E486AA}" dt="2018-10-23T09:26:42.325" v="0" actId="2696"/>
      <pc:docMkLst>
        <pc:docMk/>
      </pc:docMkLst>
    </pc:docChg>
  </pc:docChgLst>
  <pc:docChgLst>
    <pc:chgData name="Siàn Stebbings" userId="e14ea2a2-07d0-4302-97b9-16dc822a37cc" providerId="ADAL" clId="{06CCBD24-7A88-4826-A0E2-2A367853DBB9}"/>
  </pc:docChgLst>
  <pc:docChgLst>
    <pc:chgData name="Jan Fitzpatrick" userId="d1b284ec-d1dd-4765-b823-b34899491c26" providerId="ADAL" clId="{90FE8A93-D502-4131-9D66-A99C111225A8}"/>
    <pc:docChg chg="undo custSel addSld delSld modSld">
      <pc:chgData name="Jan Fitzpatrick" userId="d1b284ec-d1dd-4765-b823-b34899491c26" providerId="ADAL" clId="{90FE8A93-D502-4131-9D66-A99C111225A8}" dt="2018-11-19T09:06:27.225" v="1723" actId="20577"/>
      <pc:docMkLst>
        <pc:docMk/>
      </pc:docMkLst>
      <pc:sldChg chg="modSp">
        <pc:chgData name="Jan Fitzpatrick" userId="d1b284ec-d1dd-4765-b823-b34899491c26" providerId="ADAL" clId="{90FE8A93-D502-4131-9D66-A99C111225A8}" dt="2018-11-16T17:38:26.718" v="10" actId="255"/>
        <pc:sldMkLst>
          <pc:docMk/>
          <pc:sldMk cId="2637481266" sldId="256"/>
        </pc:sldMkLst>
        <pc:spChg chg="mod">
          <ac:chgData name="Jan Fitzpatrick" userId="d1b284ec-d1dd-4765-b823-b34899491c26" providerId="ADAL" clId="{90FE8A93-D502-4131-9D66-A99C111225A8}" dt="2018-11-16T17:38:26.718" v="10" actId="255"/>
          <ac:spMkLst>
            <pc:docMk/>
            <pc:sldMk cId="2637481266" sldId="256"/>
            <ac:spMk id="19" creationId="{5252A847-DE45-4FA3-A1F8-EEBEB845FF8E}"/>
          </ac:spMkLst>
        </pc:spChg>
      </pc:sldChg>
      <pc:sldChg chg="modSp">
        <pc:chgData name="Jan Fitzpatrick" userId="d1b284ec-d1dd-4765-b823-b34899491c26" providerId="ADAL" clId="{90FE8A93-D502-4131-9D66-A99C111225A8}" dt="2018-11-16T18:06:33.354" v="605" actId="255"/>
        <pc:sldMkLst>
          <pc:docMk/>
          <pc:sldMk cId="36917022" sldId="360"/>
        </pc:sldMkLst>
        <pc:spChg chg="mod">
          <ac:chgData name="Jan Fitzpatrick" userId="d1b284ec-d1dd-4765-b823-b34899491c26" providerId="ADAL" clId="{90FE8A93-D502-4131-9D66-A99C111225A8}" dt="2018-11-16T18:06:33.354" v="605" actId="255"/>
          <ac:spMkLst>
            <pc:docMk/>
            <pc:sldMk cId="36917022" sldId="360"/>
            <ac:spMk id="19" creationId="{5252A847-DE45-4FA3-A1F8-EEBEB845FF8E}"/>
          </ac:spMkLst>
        </pc:spChg>
        <pc:graphicFrameChg chg="mod">
          <ac:chgData name="Jan Fitzpatrick" userId="d1b284ec-d1dd-4765-b823-b34899491c26" providerId="ADAL" clId="{90FE8A93-D502-4131-9D66-A99C111225A8}" dt="2018-11-16T18:05:04.741" v="594"/>
          <ac:graphicFrameMkLst>
            <pc:docMk/>
            <pc:sldMk cId="36917022" sldId="360"/>
            <ac:graphicFrameMk id="6" creationId="{F20E6D61-9C2E-44E7-BD9D-C8308FA734BA}"/>
          </ac:graphicFrameMkLst>
        </pc:graphicFrameChg>
      </pc:sldChg>
      <pc:sldChg chg="modSp">
        <pc:chgData name="Jan Fitzpatrick" userId="d1b284ec-d1dd-4765-b823-b34899491c26" providerId="ADAL" clId="{90FE8A93-D502-4131-9D66-A99C111225A8}" dt="2018-11-16T18:26:53.254" v="1213" actId="6549"/>
        <pc:sldMkLst>
          <pc:docMk/>
          <pc:sldMk cId="310986706" sldId="386"/>
        </pc:sldMkLst>
        <pc:spChg chg="mod">
          <ac:chgData name="Jan Fitzpatrick" userId="d1b284ec-d1dd-4765-b823-b34899491c26" providerId="ADAL" clId="{90FE8A93-D502-4131-9D66-A99C111225A8}" dt="2018-11-16T18:26:53.254" v="1213" actId="6549"/>
          <ac:spMkLst>
            <pc:docMk/>
            <pc:sldMk cId="310986706" sldId="386"/>
            <ac:spMk id="19" creationId="{5252A847-DE45-4FA3-A1F8-EEBEB845FF8E}"/>
          </ac:spMkLst>
        </pc:spChg>
      </pc:sldChg>
      <pc:sldChg chg="modSp">
        <pc:chgData name="Jan Fitzpatrick" userId="d1b284ec-d1dd-4765-b823-b34899491c26" providerId="ADAL" clId="{90FE8A93-D502-4131-9D66-A99C111225A8}" dt="2018-11-16T17:41:20.612" v="12" actId="207"/>
        <pc:sldMkLst>
          <pc:docMk/>
          <pc:sldMk cId="3401100034" sldId="390"/>
        </pc:sldMkLst>
        <pc:spChg chg="mod">
          <ac:chgData name="Jan Fitzpatrick" userId="d1b284ec-d1dd-4765-b823-b34899491c26" providerId="ADAL" clId="{90FE8A93-D502-4131-9D66-A99C111225A8}" dt="2018-11-16T17:41:20.612" v="12" actId="207"/>
          <ac:spMkLst>
            <pc:docMk/>
            <pc:sldMk cId="3401100034" sldId="390"/>
            <ac:spMk id="7" creationId="{C0CD6503-388C-4F9E-9FB0-9053D8579D01}"/>
          </ac:spMkLst>
        </pc:spChg>
      </pc:sldChg>
      <pc:sldChg chg="modSp">
        <pc:chgData name="Jan Fitzpatrick" userId="d1b284ec-d1dd-4765-b823-b34899491c26" providerId="ADAL" clId="{90FE8A93-D502-4131-9D66-A99C111225A8}" dt="2018-11-16T17:37:28.789" v="7" actId="255"/>
        <pc:sldMkLst>
          <pc:docMk/>
          <pc:sldMk cId="1204372888" sldId="392"/>
        </pc:sldMkLst>
        <pc:spChg chg="mod">
          <ac:chgData name="Jan Fitzpatrick" userId="d1b284ec-d1dd-4765-b823-b34899491c26" providerId="ADAL" clId="{90FE8A93-D502-4131-9D66-A99C111225A8}" dt="2018-11-16T17:37:28.789" v="7" actId="255"/>
          <ac:spMkLst>
            <pc:docMk/>
            <pc:sldMk cId="1204372888" sldId="392"/>
            <ac:spMk id="19" creationId="{5252A847-DE45-4FA3-A1F8-EEBEB845FF8E}"/>
          </ac:spMkLst>
        </pc:spChg>
      </pc:sldChg>
      <pc:sldChg chg="modSp">
        <pc:chgData name="Jan Fitzpatrick" userId="d1b284ec-d1dd-4765-b823-b34899491c26" providerId="ADAL" clId="{90FE8A93-D502-4131-9D66-A99C111225A8}" dt="2018-11-16T18:06:21.219" v="604" actId="255"/>
        <pc:sldMkLst>
          <pc:docMk/>
          <pc:sldMk cId="3629694" sldId="395"/>
        </pc:sldMkLst>
        <pc:spChg chg="mod">
          <ac:chgData name="Jan Fitzpatrick" userId="d1b284ec-d1dd-4765-b823-b34899491c26" providerId="ADAL" clId="{90FE8A93-D502-4131-9D66-A99C111225A8}" dt="2018-11-16T18:06:21.219" v="604" actId="255"/>
          <ac:spMkLst>
            <pc:docMk/>
            <pc:sldMk cId="3629694" sldId="395"/>
            <ac:spMk id="19" creationId="{5252A847-DE45-4FA3-A1F8-EEBEB845FF8E}"/>
          </ac:spMkLst>
        </pc:spChg>
        <pc:graphicFrameChg chg="mod modGraphic">
          <ac:chgData name="Jan Fitzpatrick" userId="d1b284ec-d1dd-4765-b823-b34899491c26" providerId="ADAL" clId="{90FE8A93-D502-4131-9D66-A99C111225A8}" dt="2018-11-16T18:06:13.547" v="603" actId="207"/>
          <ac:graphicFrameMkLst>
            <pc:docMk/>
            <pc:sldMk cId="3629694" sldId="395"/>
            <ac:graphicFrameMk id="6" creationId="{F20E6D61-9C2E-44E7-BD9D-C8308FA734BA}"/>
          </ac:graphicFrameMkLst>
        </pc:graphicFrameChg>
      </pc:sldChg>
      <pc:sldChg chg="addSp delSp modSp">
        <pc:chgData name="Jan Fitzpatrick" userId="d1b284ec-d1dd-4765-b823-b34899491c26" providerId="ADAL" clId="{90FE8A93-D502-4131-9D66-A99C111225A8}" dt="2018-11-16T18:16:00.673" v="1039" actId="255"/>
        <pc:sldMkLst>
          <pc:docMk/>
          <pc:sldMk cId="3888739031" sldId="396"/>
        </pc:sldMkLst>
        <pc:spChg chg="mod">
          <ac:chgData name="Jan Fitzpatrick" userId="d1b284ec-d1dd-4765-b823-b34899491c26" providerId="ADAL" clId="{90FE8A93-D502-4131-9D66-A99C111225A8}" dt="2018-11-16T18:16:00.673" v="1039" actId="255"/>
          <ac:spMkLst>
            <pc:docMk/>
            <pc:sldMk cId="3888739031" sldId="396"/>
            <ac:spMk id="19" creationId="{5252A847-DE45-4FA3-A1F8-EEBEB845FF8E}"/>
          </ac:spMkLst>
        </pc:spChg>
        <pc:graphicFrameChg chg="add mod modGraphic">
          <ac:chgData name="Jan Fitzpatrick" userId="d1b284ec-d1dd-4765-b823-b34899491c26" providerId="ADAL" clId="{90FE8A93-D502-4131-9D66-A99C111225A8}" dt="2018-11-16T18:10:53.138" v="831" actId="1036"/>
          <ac:graphicFrameMkLst>
            <pc:docMk/>
            <pc:sldMk cId="3888739031" sldId="396"/>
            <ac:graphicFrameMk id="2" creationId="{672A2252-7DE1-41EB-B02D-F2A4DDD2DE71}"/>
          </ac:graphicFrameMkLst>
        </pc:graphicFrameChg>
        <pc:graphicFrameChg chg="del">
          <ac:chgData name="Jan Fitzpatrick" userId="d1b284ec-d1dd-4765-b823-b34899491c26" providerId="ADAL" clId="{90FE8A93-D502-4131-9D66-A99C111225A8}" dt="2018-11-16T18:07:28.845" v="666" actId="478"/>
          <ac:graphicFrameMkLst>
            <pc:docMk/>
            <pc:sldMk cId="3888739031" sldId="396"/>
            <ac:graphicFrameMk id="7" creationId="{809A82FD-191D-4529-BE51-9FB833C967EB}"/>
          </ac:graphicFrameMkLst>
        </pc:graphicFrameChg>
        <pc:graphicFrameChg chg="del mod">
          <ac:chgData name="Jan Fitzpatrick" userId="d1b284ec-d1dd-4765-b823-b34899491c26" providerId="ADAL" clId="{90FE8A93-D502-4131-9D66-A99C111225A8}" dt="2018-11-16T18:10:46.071" v="813" actId="478"/>
          <ac:graphicFrameMkLst>
            <pc:docMk/>
            <pc:sldMk cId="3888739031" sldId="396"/>
            <ac:graphicFrameMk id="8" creationId="{FA77CC51-3289-4E8C-BD96-993DBB3E91F3}"/>
          </ac:graphicFrameMkLst>
        </pc:graphicFrameChg>
      </pc:sldChg>
      <pc:sldChg chg="modSp">
        <pc:chgData name="Jan Fitzpatrick" userId="d1b284ec-d1dd-4765-b823-b34899491c26" providerId="ADAL" clId="{90FE8A93-D502-4131-9D66-A99C111225A8}" dt="2018-11-16T18:23:08.720" v="1107"/>
        <pc:sldMkLst>
          <pc:docMk/>
          <pc:sldMk cId="602944506" sldId="398"/>
        </pc:sldMkLst>
        <pc:spChg chg="mod">
          <ac:chgData name="Jan Fitzpatrick" userId="d1b284ec-d1dd-4765-b823-b34899491c26" providerId="ADAL" clId="{90FE8A93-D502-4131-9D66-A99C111225A8}" dt="2018-11-16T18:18:22.594" v="1059" actId="403"/>
          <ac:spMkLst>
            <pc:docMk/>
            <pc:sldMk cId="602944506" sldId="398"/>
            <ac:spMk id="19" creationId="{5252A847-DE45-4FA3-A1F8-EEBEB845FF8E}"/>
          </ac:spMkLst>
        </pc:spChg>
        <pc:graphicFrameChg chg="mod modGraphic">
          <ac:chgData name="Jan Fitzpatrick" userId="d1b284ec-d1dd-4765-b823-b34899491c26" providerId="ADAL" clId="{90FE8A93-D502-4131-9D66-A99C111225A8}" dt="2018-11-16T18:23:08.720" v="1107"/>
          <ac:graphicFrameMkLst>
            <pc:docMk/>
            <pc:sldMk cId="602944506" sldId="398"/>
            <ac:graphicFrameMk id="9" creationId="{091ECA3E-BE90-4CA9-853B-2753E1B7076A}"/>
          </ac:graphicFrameMkLst>
        </pc:graphicFrameChg>
      </pc:sldChg>
      <pc:sldChg chg="modSp">
        <pc:chgData name="Jan Fitzpatrick" userId="d1b284ec-d1dd-4765-b823-b34899491c26" providerId="ADAL" clId="{90FE8A93-D502-4131-9D66-A99C111225A8}" dt="2018-11-16T18:38:22.226" v="1646" actId="115"/>
        <pc:sldMkLst>
          <pc:docMk/>
          <pc:sldMk cId="783171479" sldId="400"/>
        </pc:sldMkLst>
        <pc:spChg chg="mod">
          <ac:chgData name="Jan Fitzpatrick" userId="d1b284ec-d1dd-4765-b823-b34899491c26" providerId="ADAL" clId="{90FE8A93-D502-4131-9D66-A99C111225A8}" dt="2018-11-16T18:38:22.226" v="1646" actId="115"/>
          <ac:spMkLst>
            <pc:docMk/>
            <pc:sldMk cId="783171479" sldId="400"/>
            <ac:spMk id="19" creationId="{5252A847-DE45-4FA3-A1F8-EEBEB845FF8E}"/>
          </ac:spMkLst>
        </pc:spChg>
        <pc:graphicFrameChg chg="mod modGraphic">
          <ac:chgData name="Jan Fitzpatrick" userId="d1b284ec-d1dd-4765-b823-b34899491c26" providerId="ADAL" clId="{90FE8A93-D502-4131-9D66-A99C111225A8}" dt="2018-11-16T18:23:43.182" v="1121" actId="12788"/>
          <ac:graphicFrameMkLst>
            <pc:docMk/>
            <pc:sldMk cId="783171479" sldId="400"/>
            <ac:graphicFrameMk id="6" creationId="{94974096-5191-4013-9817-BFF5F837D9CD}"/>
          </ac:graphicFrameMkLst>
        </pc:graphicFrameChg>
      </pc:sldChg>
      <pc:sldChg chg="modSp">
        <pc:chgData name="Jan Fitzpatrick" userId="d1b284ec-d1dd-4765-b823-b34899491c26" providerId="ADAL" clId="{90FE8A93-D502-4131-9D66-A99C111225A8}" dt="2018-11-16T18:35:13.143" v="1641" actId="6549"/>
        <pc:sldMkLst>
          <pc:docMk/>
          <pc:sldMk cId="1338606140" sldId="404"/>
        </pc:sldMkLst>
        <pc:spChg chg="mod">
          <ac:chgData name="Jan Fitzpatrick" userId="d1b284ec-d1dd-4765-b823-b34899491c26" providerId="ADAL" clId="{90FE8A93-D502-4131-9D66-A99C111225A8}" dt="2018-11-16T18:35:13.143" v="1641" actId="6549"/>
          <ac:spMkLst>
            <pc:docMk/>
            <pc:sldMk cId="1338606140" sldId="404"/>
            <ac:spMk id="19" creationId="{5252A847-DE45-4FA3-A1F8-EEBEB845FF8E}"/>
          </ac:spMkLst>
        </pc:spChg>
      </pc:sldChg>
      <pc:sldChg chg="addSp delSp modSp add">
        <pc:chgData name="Jan Fitzpatrick" userId="d1b284ec-d1dd-4765-b823-b34899491c26" providerId="ADAL" clId="{90FE8A93-D502-4131-9D66-A99C111225A8}" dt="2018-11-19T09:05:48.274" v="1683" actId="20577"/>
        <pc:sldMkLst>
          <pc:docMk/>
          <pc:sldMk cId="59867783" sldId="407"/>
        </pc:sldMkLst>
        <pc:spChg chg="add mod">
          <ac:chgData name="Jan Fitzpatrick" userId="d1b284ec-d1dd-4765-b823-b34899491c26" providerId="ADAL" clId="{90FE8A93-D502-4131-9D66-A99C111225A8}" dt="2018-11-16T17:55:16.463" v="308" actId="1036"/>
          <ac:spMkLst>
            <pc:docMk/>
            <pc:sldMk cId="59867783" sldId="407"/>
            <ac:spMk id="2" creationId="{6CAFC45E-BBFF-4E42-9827-8C28486A8C01}"/>
          </ac:spMkLst>
        </pc:spChg>
        <pc:spChg chg="mod">
          <ac:chgData name="Jan Fitzpatrick" userId="d1b284ec-d1dd-4765-b823-b34899491c26" providerId="ADAL" clId="{90FE8A93-D502-4131-9D66-A99C111225A8}" dt="2018-11-16T18:01:34.692" v="585" actId="20577"/>
          <ac:spMkLst>
            <pc:docMk/>
            <pc:sldMk cId="59867783" sldId="407"/>
            <ac:spMk id="19" creationId="{5252A847-DE45-4FA3-A1F8-EEBEB845FF8E}"/>
          </ac:spMkLst>
        </pc:spChg>
        <pc:spChg chg="add mod">
          <ac:chgData name="Jan Fitzpatrick" userId="d1b284ec-d1dd-4765-b823-b34899491c26" providerId="ADAL" clId="{90FE8A93-D502-4131-9D66-A99C111225A8}" dt="2018-11-16T17:55:16.463" v="308" actId="1036"/>
          <ac:spMkLst>
            <pc:docMk/>
            <pc:sldMk cId="59867783" sldId="407"/>
            <ac:spMk id="20" creationId="{9C58E597-8668-48D8-8E1B-941C535E6579}"/>
          </ac:spMkLst>
        </pc:spChg>
        <pc:spChg chg="add mod">
          <ac:chgData name="Jan Fitzpatrick" userId="d1b284ec-d1dd-4765-b823-b34899491c26" providerId="ADAL" clId="{90FE8A93-D502-4131-9D66-A99C111225A8}" dt="2018-11-16T17:55:16.463" v="308" actId="1036"/>
          <ac:spMkLst>
            <pc:docMk/>
            <pc:sldMk cId="59867783" sldId="407"/>
            <ac:spMk id="21" creationId="{C4C7698F-5F01-48C8-8B78-41111CFC549E}"/>
          </ac:spMkLst>
        </pc:spChg>
        <pc:spChg chg="add mod">
          <ac:chgData name="Jan Fitzpatrick" userId="d1b284ec-d1dd-4765-b823-b34899491c26" providerId="ADAL" clId="{90FE8A93-D502-4131-9D66-A99C111225A8}" dt="2018-11-16T17:55:16.463" v="308" actId="1036"/>
          <ac:spMkLst>
            <pc:docMk/>
            <pc:sldMk cId="59867783" sldId="407"/>
            <ac:spMk id="22" creationId="{31F6C6CC-BBE8-49B7-9714-1BC7482787DB}"/>
          </ac:spMkLst>
        </pc:spChg>
        <pc:spChg chg="add mod">
          <ac:chgData name="Jan Fitzpatrick" userId="d1b284ec-d1dd-4765-b823-b34899491c26" providerId="ADAL" clId="{90FE8A93-D502-4131-9D66-A99C111225A8}" dt="2018-11-16T17:55:16.463" v="308" actId="1036"/>
          <ac:spMkLst>
            <pc:docMk/>
            <pc:sldMk cId="59867783" sldId="407"/>
            <ac:spMk id="23" creationId="{1F34E5D0-2051-4EF4-AE1D-81ED5505351B}"/>
          </ac:spMkLst>
        </pc:spChg>
        <pc:spChg chg="add mod">
          <ac:chgData name="Jan Fitzpatrick" userId="d1b284ec-d1dd-4765-b823-b34899491c26" providerId="ADAL" clId="{90FE8A93-D502-4131-9D66-A99C111225A8}" dt="2018-11-16T17:55:16.463" v="308" actId="1036"/>
          <ac:spMkLst>
            <pc:docMk/>
            <pc:sldMk cId="59867783" sldId="407"/>
            <ac:spMk id="24" creationId="{3FC2B245-C1BB-4BE5-B6AC-AFBC1CDBB709}"/>
          </ac:spMkLst>
        </pc:spChg>
        <pc:spChg chg="add mod">
          <ac:chgData name="Jan Fitzpatrick" userId="d1b284ec-d1dd-4765-b823-b34899491c26" providerId="ADAL" clId="{90FE8A93-D502-4131-9D66-A99C111225A8}" dt="2018-11-16T17:55:16.463" v="308" actId="1036"/>
          <ac:spMkLst>
            <pc:docMk/>
            <pc:sldMk cId="59867783" sldId="407"/>
            <ac:spMk id="25" creationId="{80B1EDC0-8C24-47EC-A501-DA7A6D088B24}"/>
          </ac:spMkLst>
        </pc:spChg>
        <pc:spChg chg="add mod">
          <ac:chgData name="Jan Fitzpatrick" userId="d1b284ec-d1dd-4765-b823-b34899491c26" providerId="ADAL" clId="{90FE8A93-D502-4131-9D66-A99C111225A8}" dt="2018-11-16T17:55:16.463" v="308" actId="1036"/>
          <ac:spMkLst>
            <pc:docMk/>
            <pc:sldMk cId="59867783" sldId="407"/>
            <ac:spMk id="26" creationId="{F851C062-1EB5-46C6-AFBD-B6E11CB9AECE}"/>
          </ac:spMkLst>
        </pc:spChg>
        <pc:spChg chg="add mod">
          <ac:chgData name="Jan Fitzpatrick" userId="d1b284ec-d1dd-4765-b823-b34899491c26" providerId="ADAL" clId="{90FE8A93-D502-4131-9D66-A99C111225A8}" dt="2018-11-16T17:55:16.463" v="308" actId="1036"/>
          <ac:spMkLst>
            <pc:docMk/>
            <pc:sldMk cId="59867783" sldId="407"/>
            <ac:spMk id="27" creationId="{FF7CA231-BB62-40B8-82ED-55FC3F9CECFF}"/>
          </ac:spMkLst>
        </pc:spChg>
        <pc:spChg chg="add del mod">
          <ac:chgData name="Jan Fitzpatrick" userId="d1b284ec-d1dd-4765-b823-b34899491c26" providerId="ADAL" clId="{90FE8A93-D502-4131-9D66-A99C111225A8}" dt="2018-11-16T17:53:34.396" v="281" actId="478"/>
          <ac:spMkLst>
            <pc:docMk/>
            <pc:sldMk cId="59867783" sldId="407"/>
            <ac:spMk id="28" creationId="{5924338B-31A7-47BB-8ED8-93363481F83D}"/>
          </ac:spMkLst>
        </pc:spChg>
        <pc:spChg chg="del mod">
          <ac:chgData name="Jan Fitzpatrick" userId="d1b284ec-d1dd-4765-b823-b34899491c26" providerId="ADAL" clId="{90FE8A93-D502-4131-9D66-A99C111225A8}" dt="2018-11-16T17:53:34.396" v="281" actId="478"/>
          <ac:spMkLst>
            <pc:docMk/>
            <pc:sldMk cId="59867783" sldId="407"/>
            <ac:spMk id="29" creationId="{E1DF54CE-BC71-4CE4-8941-D87BE7B62183}"/>
          </ac:spMkLst>
        </pc:spChg>
        <pc:spChg chg="del mod">
          <ac:chgData name="Jan Fitzpatrick" userId="d1b284ec-d1dd-4765-b823-b34899491c26" providerId="ADAL" clId="{90FE8A93-D502-4131-9D66-A99C111225A8}" dt="2018-11-16T17:53:34.396" v="281" actId="478"/>
          <ac:spMkLst>
            <pc:docMk/>
            <pc:sldMk cId="59867783" sldId="407"/>
            <ac:spMk id="30" creationId="{D1BAE65D-835C-429A-8E01-82EFBF76654F}"/>
          </ac:spMkLst>
        </pc:spChg>
        <pc:spChg chg="del mod">
          <ac:chgData name="Jan Fitzpatrick" userId="d1b284ec-d1dd-4765-b823-b34899491c26" providerId="ADAL" clId="{90FE8A93-D502-4131-9D66-A99C111225A8}" dt="2018-11-16T17:53:34.396" v="281" actId="478"/>
          <ac:spMkLst>
            <pc:docMk/>
            <pc:sldMk cId="59867783" sldId="407"/>
            <ac:spMk id="31" creationId="{B3EDD0C9-26FD-4A3D-923A-1B41F9F083F6}"/>
          </ac:spMkLst>
        </pc:spChg>
        <pc:spChg chg="del mod">
          <ac:chgData name="Jan Fitzpatrick" userId="d1b284ec-d1dd-4765-b823-b34899491c26" providerId="ADAL" clId="{90FE8A93-D502-4131-9D66-A99C111225A8}" dt="2018-11-16T17:53:34.396" v="281" actId="478"/>
          <ac:spMkLst>
            <pc:docMk/>
            <pc:sldMk cId="59867783" sldId="407"/>
            <ac:spMk id="32" creationId="{7BEE452A-0D83-4DDA-A60A-13919EE94588}"/>
          </ac:spMkLst>
        </pc:spChg>
        <pc:spChg chg="del mod">
          <ac:chgData name="Jan Fitzpatrick" userId="d1b284ec-d1dd-4765-b823-b34899491c26" providerId="ADAL" clId="{90FE8A93-D502-4131-9D66-A99C111225A8}" dt="2018-11-16T17:53:34.396" v="281" actId="478"/>
          <ac:spMkLst>
            <pc:docMk/>
            <pc:sldMk cId="59867783" sldId="407"/>
            <ac:spMk id="33" creationId="{25B0E2D6-9C0C-442E-9EDB-F66B75609DCC}"/>
          </ac:spMkLst>
        </pc:spChg>
        <pc:spChg chg="del mod">
          <ac:chgData name="Jan Fitzpatrick" userId="d1b284ec-d1dd-4765-b823-b34899491c26" providerId="ADAL" clId="{90FE8A93-D502-4131-9D66-A99C111225A8}" dt="2018-11-16T17:53:34.396" v="281" actId="478"/>
          <ac:spMkLst>
            <pc:docMk/>
            <pc:sldMk cId="59867783" sldId="407"/>
            <ac:spMk id="34" creationId="{B2DFFC19-2864-4755-8221-6B817867BA05}"/>
          </ac:spMkLst>
        </pc:spChg>
        <pc:spChg chg="del mod">
          <ac:chgData name="Jan Fitzpatrick" userId="d1b284ec-d1dd-4765-b823-b34899491c26" providerId="ADAL" clId="{90FE8A93-D502-4131-9D66-A99C111225A8}" dt="2018-11-16T17:53:34.396" v="281" actId="478"/>
          <ac:spMkLst>
            <pc:docMk/>
            <pc:sldMk cId="59867783" sldId="407"/>
            <ac:spMk id="35" creationId="{FB7A256E-AD50-4662-B228-3D28FEC73F79}"/>
          </ac:spMkLst>
        </pc:spChg>
        <pc:spChg chg="del mod">
          <ac:chgData name="Jan Fitzpatrick" userId="d1b284ec-d1dd-4765-b823-b34899491c26" providerId="ADAL" clId="{90FE8A93-D502-4131-9D66-A99C111225A8}" dt="2018-11-16T17:53:34.396" v="281" actId="478"/>
          <ac:spMkLst>
            <pc:docMk/>
            <pc:sldMk cId="59867783" sldId="407"/>
            <ac:spMk id="36" creationId="{A7C40F8A-7E61-411B-B578-4AD12B7D6376}"/>
          </ac:spMkLst>
        </pc:spChg>
        <pc:spChg chg="del mod">
          <ac:chgData name="Jan Fitzpatrick" userId="d1b284ec-d1dd-4765-b823-b34899491c26" providerId="ADAL" clId="{90FE8A93-D502-4131-9D66-A99C111225A8}" dt="2018-11-16T17:53:35.682" v="282" actId="478"/>
          <ac:spMkLst>
            <pc:docMk/>
            <pc:sldMk cId="59867783" sldId="407"/>
            <ac:spMk id="37" creationId="{480738B0-67C8-4F1B-A0A9-810E93CE4B68}"/>
          </ac:spMkLst>
        </pc:spChg>
        <pc:spChg chg="add mod">
          <ac:chgData name="Jan Fitzpatrick" userId="d1b284ec-d1dd-4765-b823-b34899491c26" providerId="ADAL" clId="{90FE8A93-D502-4131-9D66-A99C111225A8}" dt="2018-11-16T17:55:16.463" v="308" actId="1036"/>
          <ac:spMkLst>
            <pc:docMk/>
            <pc:sldMk cId="59867783" sldId="407"/>
            <ac:spMk id="38" creationId="{B5393ACE-4BA7-4E96-BAB1-416788BBC880}"/>
          </ac:spMkLst>
        </pc:spChg>
        <pc:graphicFrameChg chg="mod modGraphic">
          <ac:chgData name="Jan Fitzpatrick" userId="d1b284ec-d1dd-4765-b823-b34899491c26" providerId="ADAL" clId="{90FE8A93-D502-4131-9D66-A99C111225A8}" dt="2018-11-19T09:05:48.274" v="1683" actId="20577"/>
          <ac:graphicFrameMkLst>
            <pc:docMk/>
            <pc:sldMk cId="59867783" sldId="407"/>
            <ac:graphicFrameMk id="13" creationId="{573BFE52-5A54-4012-BAFC-DD096DEDE230}"/>
          </ac:graphicFrameMkLst>
        </pc:graphicFrameChg>
      </pc:sldChg>
      <pc:sldChg chg="modSp add">
        <pc:chgData name="Jan Fitzpatrick" userId="d1b284ec-d1dd-4765-b823-b34899491c26" providerId="ADAL" clId="{90FE8A93-D502-4131-9D66-A99C111225A8}" dt="2018-11-19T09:06:27.225" v="1723" actId="20577"/>
        <pc:sldMkLst>
          <pc:docMk/>
          <pc:sldMk cId="2758014728" sldId="408"/>
        </pc:sldMkLst>
        <pc:graphicFrameChg chg="modGraphic">
          <ac:chgData name="Jan Fitzpatrick" userId="d1b284ec-d1dd-4765-b823-b34899491c26" providerId="ADAL" clId="{90FE8A93-D502-4131-9D66-A99C111225A8}" dt="2018-11-19T09:06:27.225" v="1723" actId="20577"/>
          <ac:graphicFrameMkLst>
            <pc:docMk/>
            <pc:sldMk cId="2758014728" sldId="408"/>
            <ac:graphicFrameMk id="13" creationId="{573BFE52-5A54-4012-BAFC-DD096DEDE230}"/>
          </ac:graphicFrameMkLst>
        </pc:graphicFrameChg>
      </pc:sldChg>
      <pc:sldChg chg="modSp add">
        <pc:chgData name="Jan Fitzpatrick" userId="d1b284ec-d1dd-4765-b823-b34899491c26" providerId="ADAL" clId="{90FE8A93-D502-4131-9D66-A99C111225A8}" dt="2018-11-16T18:16:12.655" v="1040" actId="255"/>
        <pc:sldMkLst>
          <pc:docMk/>
          <pc:sldMk cId="1964961755" sldId="409"/>
        </pc:sldMkLst>
        <pc:spChg chg="mod">
          <ac:chgData name="Jan Fitzpatrick" userId="d1b284ec-d1dd-4765-b823-b34899491c26" providerId="ADAL" clId="{90FE8A93-D502-4131-9D66-A99C111225A8}" dt="2018-11-16T18:16:12.655" v="1040" actId="255"/>
          <ac:spMkLst>
            <pc:docMk/>
            <pc:sldMk cId="1964961755" sldId="409"/>
            <ac:spMk id="19" creationId="{5252A847-DE45-4FA3-A1F8-EEBEB845FF8E}"/>
          </ac:spMkLst>
        </pc:spChg>
      </pc:sldChg>
      <pc:sldChg chg="addSp modSp add">
        <pc:chgData name="Jan Fitzpatrick" userId="d1b284ec-d1dd-4765-b823-b34899491c26" providerId="ADAL" clId="{90FE8A93-D502-4131-9D66-A99C111225A8}" dt="2018-11-16T18:23:17.091" v="1110"/>
        <pc:sldMkLst>
          <pc:docMk/>
          <pc:sldMk cId="3192479865" sldId="410"/>
        </pc:sldMkLst>
        <pc:spChg chg="add mod">
          <ac:chgData name="Jan Fitzpatrick" userId="d1b284ec-d1dd-4765-b823-b34899491c26" providerId="ADAL" clId="{90FE8A93-D502-4131-9D66-A99C111225A8}" dt="2018-11-16T18:18:41.855" v="1062" actId="1076"/>
          <ac:spMkLst>
            <pc:docMk/>
            <pc:sldMk cId="3192479865" sldId="410"/>
            <ac:spMk id="2" creationId="{3E8EBDDD-B46C-4DEF-BF27-40C0D282BC8A}"/>
          </ac:spMkLst>
        </pc:spChg>
        <pc:spChg chg="mod">
          <ac:chgData name="Jan Fitzpatrick" userId="d1b284ec-d1dd-4765-b823-b34899491c26" providerId="ADAL" clId="{90FE8A93-D502-4131-9D66-A99C111225A8}" dt="2018-11-16T18:18:35.397" v="1061" actId="2710"/>
          <ac:spMkLst>
            <pc:docMk/>
            <pc:sldMk cId="3192479865" sldId="410"/>
            <ac:spMk id="19" creationId="{5252A847-DE45-4FA3-A1F8-EEBEB845FF8E}"/>
          </ac:spMkLst>
        </pc:spChg>
        <pc:graphicFrameChg chg="mod modGraphic">
          <ac:chgData name="Jan Fitzpatrick" userId="d1b284ec-d1dd-4765-b823-b34899491c26" providerId="ADAL" clId="{90FE8A93-D502-4131-9D66-A99C111225A8}" dt="2018-11-16T18:23:17.091" v="1110"/>
          <ac:graphicFrameMkLst>
            <pc:docMk/>
            <pc:sldMk cId="3192479865" sldId="410"/>
            <ac:graphicFrameMk id="9" creationId="{091ECA3E-BE90-4CA9-853B-2753E1B7076A}"/>
          </ac:graphicFrameMkLst>
        </pc:graphicFrameChg>
      </pc:sldChg>
      <pc:sldChg chg="modSp add">
        <pc:chgData name="Jan Fitzpatrick" userId="d1b284ec-d1dd-4765-b823-b34899491c26" providerId="ADAL" clId="{90FE8A93-D502-4131-9D66-A99C111225A8}" dt="2018-11-16T18:38:30.808" v="1647" actId="115"/>
        <pc:sldMkLst>
          <pc:docMk/>
          <pc:sldMk cId="1616458814" sldId="411"/>
        </pc:sldMkLst>
        <pc:spChg chg="mod">
          <ac:chgData name="Jan Fitzpatrick" userId="d1b284ec-d1dd-4765-b823-b34899491c26" providerId="ADAL" clId="{90FE8A93-D502-4131-9D66-A99C111225A8}" dt="2018-11-16T18:38:30.808" v="1647" actId="115"/>
          <ac:spMkLst>
            <pc:docMk/>
            <pc:sldMk cId="1616458814" sldId="411"/>
            <ac:spMk id="19" creationId="{5252A847-DE45-4FA3-A1F8-EEBEB845FF8E}"/>
          </ac:spMkLst>
        </pc:spChg>
      </pc:sldChg>
      <pc:sldChg chg="modSp add">
        <pc:chgData name="Jan Fitzpatrick" userId="d1b284ec-d1dd-4765-b823-b34899491c26" providerId="ADAL" clId="{90FE8A93-D502-4131-9D66-A99C111225A8}" dt="2018-11-16T18:27:50.819" v="1253" actId="5793"/>
        <pc:sldMkLst>
          <pc:docMk/>
          <pc:sldMk cId="817947487" sldId="412"/>
        </pc:sldMkLst>
        <pc:spChg chg="mod">
          <ac:chgData name="Jan Fitzpatrick" userId="d1b284ec-d1dd-4765-b823-b34899491c26" providerId="ADAL" clId="{90FE8A93-D502-4131-9D66-A99C111225A8}" dt="2018-11-16T18:27:50.819" v="1253" actId="5793"/>
          <ac:spMkLst>
            <pc:docMk/>
            <pc:sldMk cId="817947487" sldId="412"/>
            <ac:spMk id="19" creationId="{5252A847-DE45-4FA3-A1F8-EEBEB845FF8E}"/>
          </ac:spMkLst>
        </pc:spChg>
      </pc:sldChg>
      <pc:sldChg chg="modSp add">
        <pc:chgData name="Jan Fitzpatrick" userId="d1b284ec-d1dd-4765-b823-b34899491c26" providerId="ADAL" clId="{90FE8A93-D502-4131-9D66-A99C111225A8}" dt="2018-11-16T18:30:58.582" v="1465" actId="6549"/>
        <pc:sldMkLst>
          <pc:docMk/>
          <pc:sldMk cId="139202117" sldId="413"/>
        </pc:sldMkLst>
        <pc:spChg chg="mod">
          <ac:chgData name="Jan Fitzpatrick" userId="d1b284ec-d1dd-4765-b823-b34899491c26" providerId="ADAL" clId="{90FE8A93-D502-4131-9D66-A99C111225A8}" dt="2018-11-16T18:30:58.582" v="1465" actId="6549"/>
          <ac:spMkLst>
            <pc:docMk/>
            <pc:sldMk cId="139202117" sldId="413"/>
            <ac:spMk id="19" creationId="{5252A847-DE45-4FA3-A1F8-EEBEB845FF8E}"/>
          </ac:spMkLst>
        </pc:spChg>
      </pc:sldChg>
      <pc:sldChg chg="modSp add">
        <pc:chgData name="Jan Fitzpatrick" userId="d1b284ec-d1dd-4765-b823-b34899491c26" providerId="ADAL" clId="{90FE8A93-D502-4131-9D66-A99C111225A8}" dt="2018-11-16T18:34:40.239" v="1639" actId="20577"/>
        <pc:sldMkLst>
          <pc:docMk/>
          <pc:sldMk cId="4288718366" sldId="415"/>
        </pc:sldMkLst>
        <pc:spChg chg="mod">
          <ac:chgData name="Jan Fitzpatrick" userId="d1b284ec-d1dd-4765-b823-b34899491c26" providerId="ADAL" clId="{90FE8A93-D502-4131-9D66-A99C111225A8}" dt="2018-11-16T18:34:40.239" v="1639" actId="20577"/>
          <ac:spMkLst>
            <pc:docMk/>
            <pc:sldMk cId="4288718366" sldId="415"/>
            <ac:spMk id="19" creationId="{5252A847-DE45-4FA3-A1F8-EEBEB845FF8E}"/>
          </ac:spMkLst>
        </pc:spChg>
      </pc:sldChg>
      <pc:sldChg chg="add">
        <pc:chgData name="Jan Fitzpatrick" userId="d1b284ec-d1dd-4765-b823-b34899491c26" providerId="ADAL" clId="{90FE8A93-D502-4131-9D66-A99C111225A8}" dt="2018-11-16T18:35:09.118" v="1640"/>
        <pc:sldMkLst>
          <pc:docMk/>
          <pc:sldMk cId="3669700498" sldId="416"/>
        </pc:sldMkLst>
      </pc:sldChg>
    </pc:docChg>
  </pc:docChgLst>
  <pc:docChgLst>
    <pc:chgData name="Siàn Stebbings" userId="e14ea2a2-07d0-4302-97b9-16dc822a37cc" providerId="ADAL" clId="{95AFACEC-68E8-4018-9E33-CF74DF3E9171}"/>
  </pc:docChgLst>
  <pc:docChgLst>
    <pc:chgData name="Ashleigh Sobol" userId="8430f2a2-602f-4dde-a79b-412efd9dd8bf" providerId="ADAL" clId="{EBBEA64A-49F4-4886-BEAA-20A5E6C5C884}"/>
    <pc:docChg chg="modSld">
      <pc:chgData name="Ashleigh Sobol" userId="8430f2a2-602f-4dde-a79b-412efd9dd8bf" providerId="ADAL" clId="{EBBEA64A-49F4-4886-BEAA-20A5E6C5C884}" dt="2018-11-06T09:14:21.213" v="0"/>
      <pc:docMkLst>
        <pc:docMk/>
      </pc:docMkLst>
      <pc:sldChg chg="modSp">
        <pc:chgData name="Ashleigh Sobol" userId="8430f2a2-602f-4dde-a79b-412efd9dd8bf" providerId="ADAL" clId="{EBBEA64A-49F4-4886-BEAA-20A5E6C5C884}" dt="2018-11-06T09:14:21.213" v="0"/>
        <pc:sldMkLst>
          <pc:docMk/>
          <pc:sldMk cId="2637481266" sldId="256"/>
        </pc:sldMkLst>
        <pc:spChg chg="mod">
          <ac:chgData name="Ashleigh Sobol" userId="8430f2a2-602f-4dde-a79b-412efd9dd8bf" providerId="ADAL" clId="{EBBEA64A-49F4-4886-BEAA-20A5E6C5C884}" dt="2018-11-06T09:14:21.213" v="0"/>
          <ac:spMkLst>
            <pc:docMk/>
            <pc:sldMk cId="2637481266" sldId="256"/>
            <ac:spMk id="17" creationId="{0F18B4CD-798D-4EA5-92CF-7A4BB6DD9812}"/>
          </ac:spMkLst>
        </pc:spChg>
      </pc:sldChg>
      <pc:sldChg chg="modSp">
        <pc:chgData name="Ashleigh Sobol" userId="8430f2a2-602f-4dde-a79b-412efd9dd8bf" providerId="ADAL" clId="{EBBEA64A-49F4-4886-BEAA-20A5E6C5C884}" dt="2018-11-06T09:14:21.213" v="0"/>
        <pc:sldMkLst>
          <pc:docMk/>
          <pc:sldMk cId="36917022" sldId="360"/>
        </pc:sldMkLst>
        <pc:spChg chg="mod">
          <ac:chgData name="Ashleigh Sobol" userId="8430f2a2-602f-4dde-a79b-412efd9dd8bf" providerId="ADAL" clId="{EBBEA64A-49F4-4886-BEAA-20A5E6C5C884}" dt="2018-11-06T09:14:21.213" v="0"/>
          <ac:spMkLst>
            <pc:docMk/>
            <pc:sldMk cId="36917022" sldId="360"/>
            <ac:spMk id="17" creationId="{0F18B4CD-798D-4EA5-92CF-7A4BB6DD9812}"/>
          </ac:spMkLst>
        </pc:spChg>
      </pc:sldChg>
      <pc:sldChg chg="modSp">
        <pc:chgData name="Ashleigh Sobol" userId="8430f2a2-602f-4dde-a79b-412efd9dd8bf" providerId="ADAL" clId="{EBBEA64A-49F4-4886-BEAA-20A5E6C5C884}" dt="2018-11-06T09:14:21.213" v="0"/>
        <pc:sldMkLst>
          <pc:docMk/>
          <pc:sldMk cId="310986706" sldId="386"/>
        </pc:sldMkLst>
        <pc:spChg chg="mod">
          <ac:chgData name="Ashleigh Sobol" userId="8430f2a2-602f-4dde-a79b-412efd9dd8bf" providerId="ADAL" clId="{EBBEA64A-49F4-4886-BEAA-20A5E6C5C884}" dt="2018-11-06T09:14:21.213" v="0"/>
          <ac:spMkLst>
            <pc:docMk/>
            <pc:sldMk cId="310986706" sldId="386"/>
            <ac:spMk id="17" creationId="{0F18B4CD-798D-4EA5-92CF-7A4BB6DD9812}"/>
          </ac:spMkLst>
        </pc:spChg>
      </pc:sldChg>
      <pc:sldChg chg="modSp">
        <pc:chgData name="Ashleigh Sobol" userId="8430f2a2-602f-4dde-a79b-412efd9dd8bf" providerId="ADAL" clId="{EBBEA64A-49F4-4886-BEAA-20A5E6C5C884}" dt="2018-11-06T09:14:21.213" v="0"/>
        <pc:sldMkLst>
          <pc:docMk/>
          <pc:sldMk cId="3401100034" sldId="390"/>
        </pc:sldMkLst>
        <pc:spChg chg="mod">
          <ac:chgData name="Ashleigh Sobol" userId="8430f2a2-602f-4dde-a79b-412efd9dd8bf" providerId="ADAL" clId="{EBBEA64A-49F4-4886-BEAA-20A5E6C5C884}" dt="2018-11-06T09:14:21.213" v="0"/>
          <ac:spMkLst>
            <pc:docMk/>
            <pc:sldMk cId="3401100034" sldId="390"/>
            <ac:spMk id="17" creationId="{0F18B4CD-798D-4EA5-92CF-7A4BB6DD9812}"/>
          </ac:spMkLst>
        </pc:spChg>
      </pc:sldChg>
      <pc:sldChg chg="modSp">
        <pc:chgData name="Ashleigh Sobol" userId="8430f2a2-602f-4dde-a79b-412efd9dd8bf" providerId="ADAL" clId="{EBBEA64A-49F4-4886-BEAA-20A5E6C5C884}" dt="2018-11-06T09:14:21.213" v="0"/>
        <pc:sldMkLst>
          <pc:docMk/>
          <pc:sldMk cId="1204372888" sldId="392"/>
        </pc:sldMkLst>
        <pc:spChg chg="mod">
          <ac:chgData name="Ashleigh Sobol" userId="8430f2a2-602f-4dde-a79b-412efd9dd8bf" providerId="ADAL" clId="{EBBEA64A-49F4-4886-BEAA-20A5E6C5C884}" dt="2018-11-06T09:14:21.213" v="0"/>
          <ac:spMkLst>
            <pc:docMk/>
            <pc:sldMk cId="1204372888" sldId="392"/>
            <ac:spMk id="17" creationId="{0F18B4CD-798D-4EA5-92CF-7A4BB6DD9812}"/>
          </ac:spMkLst>
        </pc:spChg>
      </pc:sldChg>
    </pc:docChg>
  </pc:docChgLst>
  <pc:docChgLst>
    <pc:chgData name="Lindsay Grix" userId="a678036f-2d88-407c-addb-d0af3fea6eec" providerId="ADAL" clId="{7C00B47A-7E03-4469-90E7-86FADE2F6481}"/>
    <pc:docChg chg="undo modSld">
      <pc:chgData name="Lindsay Grix" userId="a678036f-2d88-407c-addb-d0af3fea6eec" providerId="ADAL" clId="{7C00B47A-7E03-4469-90E7-86FADE2F6481}" dt="2018-10-10T13:47:34.656" v="30" actId="403"/>
      <pc:docMkLst>
        <pc:docMk/>
      </pc:docMkLst>
      <pc:sldChg chg="modSp">
        <pc:chgData name="Lindsay Grix" userId="a678036f-2d88-407c-addb-d0af3fea6eec" providerId="ADAL" clId="{7C00B47A-7E03-4469-90E7-86FADE2F6481}" dt="2018-10-10T13:47:34.656" v="30" actId="403"/>
        <pc:sldMkLst>
          <pc:docMk/>
          <pc:sldMk cId="2637481266" sldId="256"/>
        </pc:sldMkLst>
        <pc:spChg chg="mod">
          <ac:chgData name="Lindsay Grix" userId="a678036f-2d88-407c-addb-d0af3fea6eec" providerId="ADAL" clId="{7C00B47A-7E03-4469-90E7-86FADE2F6481}" dt="2018-10-10T13:47:34.656" v="30" actId="403"/>
          <ac:spMkLst>
            <pc:docMk/>
            <pc:sldMk cId="2637481266" sldId="256"/>
            <ac:spMk id="19" creationId="{5252A847-DE45-4FA3-A1F8-EEBEB845FF8E}"/>
          </ac:spMkLst>
        </pc:spChg>
      </pc:sldChg>
      <pc:sldChg chg="modSp">
        <pc:chgData name="Lindsay Grix" userId="a678036f-2d88-407c-addb-d0af3fea6eec" providerId="ADAL" clId="{7C00B47A-7E03-4469-90E7-86FADE2F6481}" dt="2018-10-03T11:30:10.827" v="17" actId="404"/>
        <pc:sldMkLst>
          <pc:docMk/>
          <pc:sldMk cId="36917022" sldId="360"/>
        </pc:sldMkLst>
        <pc:spChg chg="mod">
          <ac:chgData name="Lindsay Grix" userId="a678036f-2d88-407c-addb-d0af3fea6eec" providerId="ADAL" clId="{7C00B47A-7E03-4469-90E7-86FADE2F6481}" dt="2018-10-03T11:30:10.827" v="17" actId="404"/>
          <ac:spMkLst>
            <pc:docMk/>
            <pc:sldMk cId="36917022" sldId="360"/>
            <ac:spMk id="19" creationId="{5252A847-DE45-4FA3-A1F8-EEBEB845FF8E}"/>
          </ac:spMkLst>
        </pc:spChg>
      </pc:sldChg>
      <pc:sldChg chg="modSp">
        <pc:chgData name="Lindsay Grix" userId="a678036f-2d88-407c-addb-d0af3fea6eec" providerId="ADAL" clId="{7C00B47A-7E03-4469-90E7-86FADE2F6481}" dt="2018-10-03T11:30:38.157" v="26" actId="404"/>
        <pc:sldMkLst>
          <pc:docMk/>
          <pc:sldMk cId="310986706" sldId="386"/>
        </pc:sldMkLst>
        <pc:spChg chg="mod">
          <ac:chgData name="Lindsay Grix" userId="a678036f-2d88-407c-addb-d0af3fea6eec" providerId="ADAL" clId="{7C00B47A-7E03-4469-90E7-86FADE2F6481}" dt="2018-10-03T11:30:28.030" v="23" actId="404"/>
          <ac:spMkLst>
            <pc:docMk/>
            <pc:sldMk cId="310986706" sldId="386"/>
            <ac:spMk id="2" creationId="{AB0707A0-B31A-45C3-AEEB-2344636DF8FD}"/>
          </ac:spMkLst>
        </pc:spChg>
        <pc:spChg chg="mod">
          <ac:chgData name="Lindsay Grix" userId="a678036f-2d88-407c-addb-d0af3fea6eec" providerId="ADAL" clId="{7C00B47A-7E03-4469-90E7-86FADE2F6481}" dt="2018-10-03T11:30:38.157" v="26" actId="404"/>
          <ac:spMkLst>
            <pc:docMk/>
            <pc:sldMk cId="310986706" sldId="386"/>
            <ac:spMk id="19" creationId="{5252A847-DE45-4FA3-A1F8-EEBEB845FF8E}"/>
          </ac:spMkLst>
        </pc:spChg>
      </pc:sldChg>
      <pc:sldChg chg="modSp">
        <pc:chgData name="Lindsay Grix" userId="a678036f-2d88-407c-addb-d0af3fea6eec" providerId="ADAL" clId="{7C00B47A-7E03-4469-90E7-86FADE2F6481}" dt="2018-10-03T11:29:45.936" v="8" actId="404"/>
        <pc:sldMkLst>
          <pc:docMk/>
          <pc:sldMk cId="3401100034" sldId="390"/>
        </pc:sldMkLst>
        <pc:spChg chg="mod">
          <ac:chgData name="Lindsay Grix" userId="a678036f-2d88-407c-addb-d0af3fea6eec" providerId="ADAL" clId="{7C00B47A-7E03-4469-90E7-86FADE2F6481}" dt="2018-10-03T11:29:45.936" v="8" actId="404"/>
          <ac:spMkLst>
            <pc:docMk/>
            <pc:sldMk cId="3401100034" sldId="390"/>
            <ac:spMk id="7" creationId="{C0CD6503-388C-4F9E-9FB0-9053D8579D01}"/>
          </ac:spMkLst>
        </pc:spChg>
      </pc:sldChg>
    </pc:docChg>
  </pc:docChgLst>
  <pc:docChgLst>
    <pc:chgData name="Jan Fitzpatrick" userId="d1b284ec-d1dd-4765-b823-b34899491c26" providerId="ADAL" clId="{4A0DA6A5-29D5-4F2E-ABA1-002732A41ADA}"/>
    <pc:docChg chg="undo custSel addSld delSld modSld">
      <pc:chgData name="Jan Fitzpatrick" userId="d1b284ec-d1dd-4765-b823-b34899491c26" providerId="ADAL" clId="{4A0DA6A5-29D5-4F2E-ABA1-002732A41ADA}" dt="2019-11-01T10:42:27.566" v="131" actId="2696"/>
      <pc:docMkLst>
        <pc:docMk/>
      </pc:docMkLst>
      <pc:sldChg chg="addSp delSp modSp">
        <pc:chgData name="Jan Fitzpatrick" userId="d1b284ec-d1dd-4765-b823-b34899491c26" providerId="ADAL" clId="{4A0DA6A5-29D5-4F2E-ABA1-002732A41ADA}" dt="2019-11-01T10:20:31.809" v="4" actId="732"/>
        <pc:sldMkLst>
          <pc:docMk/>
          <pc:sldMk cId="2637481266" sldId="256"/>
        </pc:sldMkLst>
        <pc:spChg chg="add">
          <ac:chgData name="Jan Fitzpatrick" userId="d1b284ec-d1dd-4765-b823-b34899491c26" providerId="ADAL" clId="{4A0DA6A5-29D5-4F2E-ABA1-002732A41ADA}" dt="2019-11-01T10:18:49.621" v="2"/>
          <ac:spMkLst>
            <pc:docMk/>
            <pc:sldMk cId="2637481266" sldId="256"/>
            <ac:spMk id="6" creationId="{934C066D-2737-4E92-827B-92D7E8EC687E}"/>
          </ac:spMkLst>
        </pc:spChg>
        <pc:spChg chg="del">
          <ac:chgData name="Jan Fitzpatrick" userId="d1b284ec-d1dd-4765-b823-b34899491c26" providerId="ADAL" clId="{4A0DA6A5-29D5-4F2E-ABA1-002732A41ADA}" dt="2019-11-01T10:18:39.790" v="1" actId="478"/>
          <ac:spMkLst>
            <pc:docMk/>
            <pc:sldMk cId="2637481266" sldId="256"/>
            <ac:spMk id="19" creationId="{5252A847-DE45-4FA3-A1F8-EEBEB845FF8E}"/>
          </ac:spMkLst>
        </pc:spChg>
        <pc:picChg chg="add mod modCrop">
          <ac:chgData name="Jan Fitzpatrick" userId="d1b284ec-d1dd-4765-b823-b34899491c26" providerId="ADAL" clId="{4A0DA6A5-29D5-4F2E-ABA1-002732A41ADA}" dt="2019-11-01T10:20:31.809" v="4" actId="732"/>
          <ac:picMkLst>
            <pc:docMk/>
            <pc:sldMk cId="2637481266" sldId="256"/>
            <ac:picMk id="7" creationId="{0BF50963-BB77-4C43-B08C-0B05D19C8D8A}"/>
          </ac:picMkLst>
        </pc:picChg>
      </pc:sldChg>
      <pc:sldChg chg="modSp">
        <pc:chgData name="Jan Fitzpatrick" userId="d1b284ec-d1dd-4765-b823-b34899491c26" providerId="ADAL" clId="{4A0DA6A5-29D5-4F2E-ABA1-002732A41ADA}" dt="2019-11-01T10:40:39.144" v="129"/>
        <pc:sldMkLst>
          <pc:docMk/>
          <pc:sldMk cId="1204372888" sldId="392"/>
        </pc:sldMkLst>
        <pc:spChg chg="mod">
          <ac:chgData name="Jan Fitzpatrick" userId="d1b284ec-d1dd-4765-b823-b34899491c26" providerId="ADAL" clId="{4A0DA6A5-29D5-4F2E-ABA1-002732A41ADA}" dt="2019-11-01T10:40:39.144" v="129"/>
          <ac:spMkLst>
            <pc:docMk/>
            <pc:sldMk cId="1204372888" sldId="392"/>
            <ac:spMk id="19" creationId="{5252A847-DE45-4FA3-A1F8-EEBEB845FF8E}"/>
          </ac:spMkLst>
        </pc:spChg>
      </pc:sldChg>
      <pc:sldChg chg="modSp">
        <pc:chgData name="Jan Fitzpatrick" userId="d1b284ec-d1dd-4765-b823-b34899491c26" providerId="ADAL" clId="{4A0DA6A5-29D5-4F2E-ABA1-002732A41ADA}" dt="2019-11-01T10:29:08.290" v="10" actId="20577"/>
        <pc:sldMkLst>
          <pc:docMk/>
          <pc:sldMk cId="3888739031" sldId="396"/>
        </pc:sldMkLst>
        <pc:spChg chg="mod">
          <ac:chgData name="Jan Fitzpatrick" userId="d1b284ec-d1dd-4765-b823-b34899491c26" providerId="ADAL" clId="{4A0DA6A5-29D5-4F2E-ABA1-002732A41ADA}" dt="2019-11-01T10:29:08.290" v="10" actId="20577"/>
          <ac:spMkLst>
            <pc:docMk/>
            <pc:sldMk cId="3888739031" sldId="396"/>
            <ac:spMk id="19" creationId="{5252A847-DE45-4FA3-A1F8-EEBEB845FF8E}"/>
          </ac:spMkLst>
        </pc:spChg>
      </pc:sldChg>
      <pc:sldChg chg="modSp">
        <pc:chgData name="Jan Fitzpatrick" userId="d1b284ec-d1dd-4765-b823-b34899491c26" providerId="ADAL" clId="{4A0DA6A5-29D5-4F2E-ABA1-002732A41ADA}" dt="2019-11-01T10:33:56.700" v="40" actId="20577"/>
        <pc:sldMkLst>
          <pc:docMk/>
          <pc:sldMk cId="602944506" sldId="398"/>
        </pc:sldMkLst>
        <pc:spChg chg="mod">
          <ac:chgData name="Jan Fitzpatrick" userId="d1b284ec-d1dd-4765-b823-b34899491c26" providerId="ADAL" clId="{4A0DA6A5-29D5-4F2E-ABA1-002732A41ADA}" dt="2019-11-01T10:33:56.700" v="40" actId="20577"/>
          <ac:spMkLst>
            <pc:docMk/>
            <pc:sldMk cId="602944506" sldId="398"/>
            <ac:spMk id="19" creationId="{5252A847-DE45-4FA3-A1F8-EEBEB845FF8E}"/>
          </ac:spMkLst>
        </pc:spChg>
      </pc:sldChg>
      <pc:sldChg chg="modSp">
        <pc:chgData name="Jan Fitzpatrick" userId="d1b284ec-d1dd-4765-b823-b34899491c26" providerId="ADAL" clId="{4A0DA6A5-29D5-4F2E-ABA1-002732A41ADA}" dt="2019-11-01T10:34:50.274" v="47" actId="20577"/>
        <pc:sldMkLst>
          <pc:docMk/>
          <pc:sldMk cId="783171479" sldId="400"/>
        </pc:sldMkLst>
        <pc:spChg chg="mod">
          <ac:chgData name="Jan Fitzpatrick" userId="d1b284ec-d1dd-4765-b823-b34899491c26" providerId="ADAL" clId="{4A0DA6A5-29D5-4F2E-ABA1-002732A41ADA}" dt="2019-11-01T10:34:50.274" v="47" actId="20577"/>
          <ac:spMkLst>
            <pc:docMk/>
            <pc:sldMk cId="783171479" sldId="400"/>
            <ac:spMk id="19" creationId="{5252A847-DE45-4FA3-A1F8-EEBEB845FF8E}"/>
          </ac:spMkLst>
        </pc:spChg>
      </pc:sldChg>
      <pc:sldChg chg="delSp modSp">
        <pc:chgData name="Jan Fitzpatrick" userId="d1b284ec-d1dd-4765-b823-b34899491c26" providerId="ADAL" clId="{4A0DA6A5-29D5-4F2E-ABA1-002732A41ADA}" dt="2019-11-01T10:29:03.238" v="8" actId="20577"/>
        <pc:sldMkLst>
          <pc:docMk/>
          <pc:sldMk cId="3281919353" sldId="420"/>
        </pc:sldMkLst>
        <pc:spChg chg="mod">
          <ac:chgData name="Jan Fitzpatrick" userId="d1b284ec-d1dd-4765-b823-b34899491c26" providerId="ADAL" clId="{4A0DA6A5-29D5-4F2E-ABA1-002732A41ADA}" dt="2019-11-01T10:29:03.238" v="8" actId="20577"/>
          <ac:spMkLst>
            <pc:docMk/>
            <pc:sldMk cId="3281919353" sldId="420"/>
            <ac:spMk id="19" creationId="{5252A847-DE45-4FA3-A1F8-EEBEB845FF8E}"/>
          </ac:spMkLst>
        </pc:spChg>
        <pc:graphicFrameChg chg="del">
          <ac:chgData name="Jan Fitzpatrick" userId="d1b284ec-d1dd-4765-b823-b34899491c26" providerId="ADAL" clId="{4A0DA6A5-29D5-4F2E-ABA1-002732A41ADA}" dt="2019-11-01T10:22:42.064" v="6" actId="478"/>
          <ac:graphicFrameMkLst>
            <pc:docMk/>
            <pc:sldMk cId="3281919353" sldId="420"/>
            <ac:graphicFrameMk id="2" creationId="{672A2252-7DE1-41EB-B02D-F2A4DDD2DE71}"/>
          </ac:graphicFrameMkLst>
        </pc:graphicFrameChg>
      </pc:sldChg>
      <pc:sldChg chg="modSp">
        <pc:chgData name="Jan Fitzpatrick" userId="d1b284ec-d1dd-4765-b823-b34899491c26" providerId="ADAL" clId="{4A0DA6A5-29D5-4F2E-ABA1-002732A41ADA}" dt="2019-11-01T10:33:49.341" v="32" actId="20577"/>
        <pc:sldMkLst>
          <pc:docMk/>
          <pc:sldMk cId="2586632079" sldId="421"/>
        </pc:sldMkLst>
        <pc:spChg chg="mod">
          <ac:chgData name="Jan Fitzpatrick" userId="d1b284ec-d1dd-4765-b823-b34899491c26" providerId="ADAL" clId="{4A0DA6A5-29D5-4F2E-ABA1-002732A41ADA}" dt="2019-11-01T10:33:49.341" v="32" actId="20577"/>
          <ac:spMkLst>
            <pc:docMk/>
            <pc:sldMk cId="2586632079" sldId="421"/>
            <ac:spMk id="19" creationId="{5252A847-DE45-4FA3-A1F8-EEBEB845FF8E}"/>
          </ac:spMkLst>
        </pc:spChg>
      </pc:sldChg>
      <pc:sldChg chg="modSp">
        <pc:chgData name="Jan Fitzpatrick" userId="d1b284ec-d1dd-4765-b823-b34899491c26" providerId="ADAL" clId="{4A0DA6A5-29D5-4F2E-ABA1-002732A41ADA}" dt="2019-11-01T10:35:39.855" v="64" actId="20577"/>
        <pc:sldMkLst>
          <pc:docMk/>
          <pc:sldMk cId="4221925272" sldId="422"/>
        </pc:sldMkLst>
        <pc:spChg chg="mod">
          <ac:chgData name="Jan Fitzpatrick" userId="d1b284ec-d1dd-4765-b823-b34899491c26" providerId="ADAL" clId="{4A0DA6A5-29D5-4F2E-ABA1-002732A41ADA}" dt="2019-11-01T10:35:39.855" v="64" actId="20577"/>
          <ac:spMkLst>
            <pc:docMk/>
            <pc:sldMk cId="4221925272" sldId="422"/>
            <ac:spMk id="19" creationId="{5252A847-DE45-4FA3-A1F8-EEBEB845FF8E}"/>
          </ac:spMkLst>
        </pc:spChg>
      </pc:sldChg>
      <pc:sldChg chg="modSp">
        <pc:chgData name="Jan Fitzpatrick" userId="d1b284ec-d1dd-4765-b823-b34899491c26" providerId="ADAL" clId="{4A0DA6A5-29D5-4F2E-ABA1-002732A41ADA}" dt="2019-11-01T10:36:39.565" v="87" actId="6549"/>
        <pc:sldMkLst>
          <pc:docMk/>
          <pc:sldMk cId="2065277888" sldId="423"/>
        </pc:sldMkLst>
        <pc:spChg chg="mod">
          <ac:chgData name="Jan Fitzpatrick" userId="d1b284ec-d1dd-4765-b823-b34899491c26" providerId="ADAL" clId="{4A0DA6A5-29D5-4F2E-ABA1-002732A41ADA}" dt="2019-11-01T10:36:39.565" v="87" actId="6549"/>
          <ac:spMkLst>
            <pc:docMk/>
            <pc:sldMk cId="2065277888" sldId="423"/>
            <ac:spMk id="19" creationId="{5252A847-DE45-4FA3-A1F8-EEBEB845FF8E}"/>
          </ac:spMkLst>
        </pc:spChg>
      </pc:sldChg>
      <pc:sldChg chg="modSp">
        <pc:chgData name="Jan Fitzpatrick" userId="d1b284ec-d1dd-4765-b823-b34899491c26" providerId="ADAL" clId="{4A0DA6A5-29D5-4F2E-ABA1-002732A41ADA}" dt="2019-11-01T10:36:34.862" v="86" actId="20577"/>
        <pc:sldMkLst>
          <pc:docMk/>
          <pc:sldMk cId="3734824544" sldId="424"/>
        </pc:sldMkLst>
        <pc:spChg chg="mod">
          <ac:chgData name="Jan Fitzpatrick" userId="d1b284ec-d1dd-4765-b823-b34899491c26" providerId="ADAL" clId="{4A0DA6A5-29D5-4F2E-ABA1-002732A41ADA}" dt="2019-11-01T10:36:34.862" v="86" actId="20577"/>
          <ac:spMkLst>
            <pc:docMk/>
            <pc:sldMk cId="3734824544" sldId="424"/>
            <ac:spMk id="19" creationId="{5252A847-DE45-4FA3-A1F8-EEBEB845FF8E}"/>
          </ac:spMkLst>
        </pc:spChg>
      </pc:sldChg>
      <pc:sldChg chg="modSp">
        <pc:chgData name="Jan Fitzpatrick" userId="d1b284ec-d1dd-4765-b823-b34899491c26" providerId="ADAL" clId="{4A0DA6A5-29D5-4F2E-ABA1-002732A41ADA}" dt="2019-11-01T10:42:13.396" v="130" actId="6549"/>
        <pc:sldMkLst>
          <pc:docMk/>
          <pc:sldMk cId="4144493507" sldId="425"/>
        </pc:sldMkLst>
        <pc:spChg chg="mod">
          <ac:chgData name="Jan Fitzpatrick" userId="d1b284ec-d1dd-4765-b823-b34899491c26" providerId="ADAL" clId="{4A0DA6A5-29D5-4F2E-ABA1-002732A41ADA}" dt="2019-11-01T10:42:13.396" v="130" actId="6549"/>
          <ac:spMkLst>
            <pc:docMk/>
            <pc:sldMk cId="4144493507" sldId="425"/>
            <ac:spMk id="19" creationId="{5252A847-DE45-4FA3-A1F8-EEBEB845FF8E}"/>
          </ac:spMkLst>
        </pc:spChg>
      </pc:sldChg>
      <pc:sldChg chg="del">
        <pc:chgData name="Jan Fitzpatrick" userId="d1b284ec-d1dd-4765-b823-b34899491c26" providerId="ADAL" clId="{4A0DA6A5-29D5-4F2E-ABA1-002732A41ADA}" dt="2019-11-01T10:42:27.566" v="131" actId="2696"/>
        <pc:sldMkLst>
          <pc:docMk/>
          <pc:sldMk cId="177405520" sldId="426"/>
        </pc:sldMkLst>
      </pc:sldChg>
      <pc:sldChg chg="del">
        <pc:chgData name="Jan Fitzpatrick" userId="d1b284ec-d1dd-4765-b823-b34899491c26" providerId="ADAL" clId="{4A0DA6A5-29D5-4F2E-ABA1-002732A41ADA}" dt="2019-11-01T10:20:18.188" v="3" actId="2696"/>
        <pc:sldMkLst>
          <pc:docMk/>
          <pc:sldMk cId="1395369834" sldId="427"/>
        </pc:sldMkLst>
      </pc:sldChg>
      <pc:sldChg chg="modSp add">
        <pc:chgData name="Jan Fitzpatrick" userId="d1b284ec-d1dd-4765-b823-b34899491c26" providerId="ADAL" clId="{4A0DA6A5-29D5-4F2E-ABA1-002732A41ADA}" dt="2019-11-01T10:40:26.796" v="128" actId="20577"/>
        <pc:sldMkLst>
          <pc:docMk/>
          <pc:sldMk cId="3850085383" sldId="428"/>
        </pc:sldMkLst>
        <pc:spChg chg="mod">
          <ac:chgData name="Jan Fitzpatrick" userId="d1b284ec-d1dd-4765-b823-b34899491c26" providerId="ADAL" clId="{4A0DA6A5-29D5-4F2E-ABA1-002732A41ADA}" dt="2019-11-01T10:40:26.796" v="128" actId="20577"/>
          <ac:spMkLst>
            <pc:docMk/>
            <pc:sldMk cId="3850085383" sldId="428"/>
            <ac:spMk id="19" creationId="{5252A847-DE45-4FA3-A1F8-EEBEB845FF8E}"/>
          </ac:spMkLst>
        </pc:spChg>
      </pc:sldChg>
    </pc:docChg>
  </pc:docChgLst>
  <pc:docChgLst>
    <pc:chgData name="Siàn Stebbings" userId="e14ea2a2-07d0-4302-97b9-16dc822a37cc" providerId="ADAL" clId="{2C422A96-C8C1-4ADD-ACDD-B6DD6801A1A3}"/>
  </pc:docChgLst>
  <pc:docChgLst>
    <pc:chgData name="Eleanor Simpson" userId="975f5492-d74c-431c-90fe-9bfc34b8124b" providerId="ADAL" clId="{676DE949-4B3F-4E67-BC5B-DCC8DE1DFBD5}"/>
    <pc:docChg chg="custSel modSld">
      <pc:chgData name="Eleanor Simpson" userId="975f5492-d74c-431c-90fe-9bfc34b8124b" providerId="ADAL" clId="{676DE949-4B3F-4E67-BC5B-DCC8DE1DFBD5}" dt="2018-11-12T14:09:19.634" v="335"/>
      <pc:docMkLst>
        <pc:docMk/>
      </pc:docMkLst>
      <pc:sldChg chg="modSp">
        <pc:chgData name="Eleanor Simpson" userId="975f5492-d74c-431c-90fe-9bfc34b8124b" providerId="ADAL" clId="{676DE949-4B3F-4E67-BC5B-DCC8DE1DFBD5}" dt="2018-11-12T14:09:19.634" v="335"/>
        <pc:sldMkLst>
          <pc:docMk/>
          <pc:sldMk cId="2637481266" sldId="256"/>
        </pc:sldMkLst>
        <pc:spChg chg="mod">
          <ac:chgData name="Eleanor Simpson" userId="975f5492-d74c-431c-90fe-9bfc34b8124b" providerId="ADAL" clId="{676DE949-4B3F-4E67-BC5B-DCC8DE1DFBD5}" dt="2018-11-12T14:09:19.634" v="335"/>
          <ac:spMkLst>
            <pc:docMk/>
            <pc:sldMk cId="2637481266" sldId="256"/>
            <ac:spMk id="17" creationId="{0F18B4CD-798D-4EA5-92CF-7A4BB6DD9812}"/>
          </ac:spMkLst>
        </pc:spChg>
        <pc:spChg chg="mod">
          <ac:chgData name="Eleanor Simpson" userId="975f5492-d74c-431c-90fe-9bfc34b8124b" providerId="ADAL" clId="{676DE949-4B3F-4E67-BC5B-DCC8DE1DFBD5}" dt="2018-11-12T14:09:19.634" v="335"/>
          <ac:spMkLst>
            <pc:docMk/>
            <pc:sldMk cId="2637481266" sldId="256"/>
            <ac:spMk id="19" creationId="{5252A847-DE45-4FA3-A1F8-EEBEB845FF8E}"/>
          </ac:spMkLst>
        </pc:spChg>
      </pc:sldChg>
      <pc:sldChg chg="modSp">
        <pc:chgData name="Eleanor Simpson" userId="975f5492-d74c-431c-90fe-9bfc34b8124b" providerId="ADAL" clId="{676DE949-4B3F-4E67-BC5B-DCC8DE1DFBD5}" dt="2018-11-12T14:09:19.634" v="335"/>
        <pc:sldMkLst>
          <pc:docMk/>
          <pc:sldMk cId="36917022" sldId="360"/>
        </pc:sldMkLst>
        <pc:spChg chg="mod">
          <ac:chgData name="Eleanor Simpson" userId="975f5492-d74c-431c-90fe-9bfc34b8124b" providerId="ADAL" clId="{676DE949-4B3F-4E67-BC5B-DCC8DE1DFBD5}" dt="2018-11-12T14:09:19.634" v="335"/>
          <ac:spMkLst>
            <pc:docMk/>
            <pc:sldMk cId="36917022" sldId="360"/>
            <ac:spMk id="17" creationId="{0F18B4CD-798D-4EA5-92CF-7A4BB6DD9812}"/>
          </ac:spMkLst>
        </pc:spChg>
      </pc:sldChg>
      <pc:sldChg chg="modSp">
        <pc:chgData name="Eleanor Simpson" userId="975f5492-d74c-431c-90fe-9bfc34b8124b" providerId="ADAL" clId="{676DE949-4B3F-4E67-BC5B-DCC8DE1DFBD5}" dt="2018-11-12T14:09:19.634" v="335"/>
        <pc:sldMkLst>
          <pc:docMk/>
          <pc:sldMk cId="310986706" sldId="386"/>
        </pc:sldMkLst>
        <pc:spChg chg="mod">
          <ac:chgData name="Eleanor Simpson" userId="975f5492-d74c-431c-90fe-9bfc34b8124b" providerId="ADAL" clId="{676DE949-4B3F-4E67-BC5B-DCC8DE1DFBD5}" dt="2018-11-12T14:09:19.634" v="335"/>
          <ac:spMkLst>
            <pc:docMk/>
            <pc:sldMk cId="310986706" sldId="386"/>
            <ac:spMk id="17" creationId="{0F18B4CD-798D-4EA5-92CF-7A4BB6DD9812}"/>
          </ac:spMkLst>
        </pc:spChg>
      </pc:sldChg>
      <pc:sldChg chg="modSp">
        <pc:chgData name="Eleanor Simpson" userId="975f5492-d74c-431c-90fe-9bfc34b8124b" providerId="ADAL" clId="{676DE949-4B3F-4E67-BC5B-DCC8DE1DFBD5}" dt="2018-11-12T14:09:19.634" v="335"/>
        <pc:sldMkLst>
          <pc:docMk/>
          <pc:sldMk cId="3401100034" sldId="390"/>
        </pc:sldMkLst>
        <pc:spChg chg="mod">
          <ac:chgData name="Eleanor Simpson" userId="975f5492-d74c-431c-90fe-9bfc34b8124b" providerId="ADAL" clId="{676DE949-4B3F-4E67-BC5B-DCC8DE1DFBD5}" dt="2018-11-12T14:01:51.637" v="142" actId="20577"/>
          <ac:spMkLst>
            <pc:docMk/>
            <pc:sldMk cId="3401100034" sldId="390"/>
            <ac:spMk id="7" creationId="{C0CD6503-388C-4F9E-9FB0-9053D8579D01}"/>
          </ac:spMkLst>
        </pc:spChg>
        <pc:spChg chg="mod">
          <ac:chgData name="Eleanor Simpson" userId="975f5492-d74c-431c-90fe-9bfc34b8124b" providerId="ADAL" clId="{676DE949-4B3F-4E67-BC5B-DCC8DE1DFBD5}" dt="2018-11-12T14:09:19.634" v="335"/>
          <ac:spMkLst>
            <pc:docMk/>
            <pc:sldMk cId="3401100034" sldId="390"/>
            <ac:spMk id="17" creationId="{0F18B4CD-798D-4EA5-92CF-7A4BB6DD9812}"/>
          </ac:spMkLst>
        </pc:spChg>
      </pc:sldChg>
      <pc:sldChg chg="modSp">
        <pc:chgData name="Eleanor Simpson" userId="975f5492-d74c-431c-90fe-9bfc34b8124b" providerId="ADAL" clId="{676DE949-4B3F-4E67-BC5B-DCC8DE1DFBD5}" dt="2018-11-12T14:09:19.634" v="335"/>
        <pc:sldMkLst>
          <pc:docMk/>
          <pc:sldMk cId="1204372888" sldId="392"/>
        </pc:sldMkLst>
        <pc:spChg chg="mod">
          <ac:chgData name="Eleanor Simpson" userId="975f5492-d74c-431c-90fe-9bfc34b8124b" providerId="ADAL" clId="{676DE949-4B3F-4E67-BC5B-DCC8DE1DFBD5}" dt="2018-11-12T14:09:19.634" v="335"/>
          <ac:spMkLst>
            <pc:docMk/>
            <pc:sldMk cId="1204372888" sldId="392"/>
            <ac:spMk id="17" creationId="{0F18B4CD-798D-4EA5-92CF-7A4BB6DD9812}"/>
          </ac:spMkLst>
        </pc:spChg>
        <pc:spChg chg="mod">
          <ac:chgData name="Eleanor Simpson" userId="975f5492-d74c-431c-90fe-9bfc34b8124b" providerId="ADAL" clId="{676DE949-4B3F-4E67-BC5B-DCC8DE1DFBD5}" dt="2018-11-12T14:01:17.094" v="86" actId="20577"/>
          <ac:spMkLst>
            <pc:docMk/>
            <pc:sldMk cId="1204372888" sldId="392"/>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31/10/2019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31/10/2019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31/10/2019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1.6"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recognising-adverbs-to-indicate-degrees-of-possibility-year-5-adverbs-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6" name="Rectangle 5">
            <a:extLst>
              <a:ext uri="{FF2B5EF4-FFF2-40B4-BE49-F238E27FC236}">
                <a16:creationId xmlns:a16="http://schemas.microsoft.com/office/drawing/2014/main" id="{934C066D-2737-4E92-827B-92D7E8EC687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1200" cap="none" spc="0" normalizeH="0" baseline="0" noProof="0" dirty="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b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3"/>
              </a:rPr>
              <a:t>survey</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on our website and share it with your colleagues!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7" name="Picture 6">
            <a:extLst>
              <a:ext uri="{FF2B5EF4-FFF2-40B4-BE49-F238E27FC236}">
                <a16:creationId xmlns:a16="http://schemas.microsoft.com/office/drawing/2014/main" id="{0BF50963-BB77-4C43-B08C-0B05D19C8D8A}"/>
              </a:ext>
            </a:extLst>
          </p:cNvPr>
          <p:cNvPicPr>
            <a:picLocks noChangeAspect="1"/>
          </p:cNvPicPr>
          <p:nvPr/>
        </p:nvPicPr>
        <p:blipFill rotWithShape="1">
          <a:blip r:embed="rId4">
            <a:extLst>
              <a:ext uri="{28A0092B-C50C-407E-A947-70E740481C1C}">
                <a14:useLocalDpi xmlns:a14="http://schemas.microsoft.com/office/drawing/2010/main" val="0"/>
              </a:ext>
            </a:extLst>
          </a:blip>
          <a:srcRect t="23786"/>
          <a:stretch/>
        </p:blipFill>
        <p:spPr>
          <a:xfrm>
            <a:off x="793488" y="758283"/>
            <a:ext cx="7557025" cy="4071692"/>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Adverbs – Degrees of Possibility</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5: (5G1.6)</a:t>
            </a:r>
            <a:r>
              <a:rPr lang="en-US" sz="1200" b="1" dirty="0">
                <a:latin typeface="Century Gothic" panose="020B0502020202020204" pitchFamily="34" charset="0"/>
              </a:rPr>
              <a:t> </a:t>
            </a:r>
            <a:r>
              <a:rPr lang="en-US" sz="1200" b="1" dirty="0">
                <a:latin typeface="Century Gothic" panose="020B0502020202020204" pitchFamily="34" charset="0"/>
                <a:hlinkClick r:id="rId3"/>
              </a:rPr>
              <a:t>Using adverbs to indicate degrees of possibility</a:t>
            </a:r>
            <a:endParaRPr lang="en-US" sz="1200" b="1" dirty="0">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5: (5G1.6)</a:t>
            </a:r>
            <a:r>
              <a:rPr lang="en-US" sz="1200" b="1" dirty="0">
                <a:latin typeface="Century Gothic" panose="020B0502020202020204" pitchFamily="34" charset="0"/>
              </a:rPr>
              <a:t> </a:t>
            </a:r>
            <a:r>
              <a:rPr lang="en-US" sz="1200" b="1" dirty="0">
                <a:latin typeface="Century Gothic" panose="020B0502020202020204" pitchFamily="34" charset="0"/>
                <a:hlinkClick r:id="rId3"/>
              </a:rPr>
              <a:t>Indicating degrees of possibility using adverbs [for example, perhaps, surely]</a:t>
            </a:r>
            <a:endParaRPr lang="en-US" sz="1200" b="1" dirty="0">
              <a:latin typeface="Century Gothic" panose="020B0502020202020204" pitchFamily="34" charset="0"/>
            </a:endParaRPr>
          </a:p>
          <a:p>
            <a:pPr fontAlgn="base"/>
            <a:r>
              <a:rPr lang="en-US" sz="1200" b="1" dirty="0">
                <a:solidFill>
                  <a:srgbClr val="4BB6F5"/>
                </a:solidFill>
                <a:latin typeface="Century Gothic" panose="020B0502020202020204" pitchFamily="34" charset="0"/>
              </a:rPr>
              <a:t> </a:t>
            </a: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3850085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Adverbs – Degrees of Possibility</a:t>
            </a:r>
          </a:p>
          <a:p>
            <a:pPr lvl="0" algn="ctr"/>
            <a:endParaRPr lang="en-GB" sz="1600" b="1" dirty="0">
              <a:solidFill>
                <a:srgbClr val="E7E6E6">
                  <a:lumMod val="25000"/>
                </a:srgbClr>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Notes and Guidance  </a:t>
            </a:r>
          </a:p>
          <a:p>
            <a:pPr lvl="0" fontAlgn="base"/>
            <a:endParaRPr lang="en-US" sz="1600" b="1" dirty="0">
              <a:solidFill>
                <a:prstClr val="black"/>
              </a:solidFill>
              <a:highlight>
                <a:srgbClr val="FFFF00"/>
              </a:highlight>
              <a:latin typeface="Century Gothic" panose="020B0502020202020204" pitchFamily="34" charset="0"/>
            </a:endParaRP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In this step, children will learn to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adverbs used to indicate degrees of possibility. </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There are two groups of adverbs which can indicate possibility – ones that show certainty (very likely) and ones that show uncertainty (less likely).</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Adverbs which show that the verb is certain (or very likely) to happen include: </a:t>
            </a:r>
            <a:r>
              <a:rPr lang="en-US" sz="1200" b="1" i="1" dirty="0">
                <a:solidFill>
                  <a:prstClr val="black"/>
                </a:solidFill>
                <a:latin typeface="Century Gothic" panose="020B0502020202020204" pitchFamily="34" charset="0"/>
              </a:rPr>
              <a:t>definitely, certainly </a:t>
            </a:r>
            <a:r>
              <a:rPr lang="en-US" sz="1200" b="1" dirty="0">
                <a:solidFill>
                  <a:prstClr val="black"/>
                </a:solidFill>
                <a:latin typeface="Century Gothic" panose="020B0502020202020204" pitchFamily="34" charset="0"/>
              </a:rPr>
              <a:t>and</a:t>
            </a:r>
            <a:r>
              <a:rPr lang="en-US" sz="1200" b="1" i="1" dirty="0">
                <a:solidFill>
                  <a:prstClr val="black"/>
                </a:solidFill>
                <a:latin typeface="Century Gothic" panose="020B0502020202020204" pitchFamily="34" charset="0"/>
              </a:rPr>
              <a:t> of course.</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Adverbs which show that the verb is uncertain (or less likely) to happen include:</a:t>
            </a:r>
            <a:r>
              <a:rPr lang="en-US" sz="1200" b="1" i="1" dirty="0">
                <a:solidFill>
                  <a:prstClr val="black"/>
                </a:solidFill>
                <a:latin typeface="Century Gothic" panose="020B0502020202020204" pitchFamily="34" charset="0"/>
              </a:rPr>
              <a:t> possibly, maybe </a:t>
            </a:r>
            <a:r>
              <a:rPr lang="en-US" sz="1200" b="1" dirty="0">
                <a:solidFill>
                  <a:prstClr val="black"/>
                </a:solidFill>
                <a:latin typeface="Century Gothic" panose="020B0502020202020204" pitchFamily="34" charset="0"/>
              </a:rPr>
              <a:t>and</a:t>
            </a:r>
            <a:r>
              <a:rPr lang="en-US" sz="1200" b="1" i="1" dirty="0">
                <a:solidFill>
                  <a:prstClr val="black"/>
                </a:solidFill>
                <a:latin typeface="Century Gothic" panose="020B0502020202020204" pitchFamily="34" charset="0"/>
              </a:rPr>
              <a:t> unlikely.</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able to identify which word is indicating possibility and explain whether it is showing certainty or uncertainty. </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Usually, adverbs which indicate degrees of possibility come either directly before or after a verb. Occasionally, they can be used as a fronted adverbial depending on the sentence.</a:t>
            </a:r>
          </a:p>
          <a:p>
            <a:pPr lvl="0" fontAlgn="base"/>
            <a:endParaRPr lang="en-US" sz="1600" b="1" dirty="0">
              <a:solidFill>
                <a:prstClr val="black"/>
              </a:solidFill>
              <a:highlight>
                <a:srgbClr val="FFFF00"/>
              </a:highlight>
              <a:latin typeface="Century Gothic" panose="020B0502020202020204" pitchFamily="34" charset="0"/>
            </a:endParaRPr>
          </a:p>
          <a:p>
            <a:pPr marL="452438" indent="-452438" fontAlgn="base"/>
            <a:r>
              <a:rPr lang="en-US" sz="1600" b="1" dirty="0">
                <a:solidFill>
                  <a:prstClr val="black"/>
                </a:solidFill>
                <a:latin typeface="Century Gothic" panose="020B0502020202020204" pitchFamily="34" charset="0"/>
              </a:rPr>
              <a:t>Focused Questions </a:t>
            </a:r>
          </a:p>
          <a:p>
            <a:pPr marL="452438" indent="-452438" fontAlgn="base"/>
            <a:endParaRPr lang="en-US" sz="1600" b="1" dirty="0">
              <a:solidFill>
                <a:prstClr val="black"/>
              </a:solidFill>
              <a:latin typeface="Century Gothic" panose="020B0502020202020204" pitchFamily="34" charset="0"/>
            </a:endParaRPr>
          </a:p>
          <a:p>
            <a:pPr marL="452438" indent="-271463" fontAlgn="base">
              <a:buFont typeface="Arial" panose="020B0604020202020204" pitchFamily="34" charset="0"/>
              <a:buChar char="•"/>
            </a:pPr>
            <a:r>
              <a:rPr lang="en-US" sz="1200" b="1" dirty="0">
                <a:solidFill>
                  <a:prstClr val="black"/>
                </a:solidFill>
                <a:latin typeface="Century Gothic" panose="020B0502020202020204" pitchFamily="34" charset="0"/>
              </a:rPr>
              <a:t>Which adverbs show certainty?</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Which adverbs show uncertainty?</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Which word is the adverb in the sentence? Does it show certainty or uncertainty?</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Can adverbs which indicate possibility move location in the sentence?</a:t>
            </a: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Adverbs</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tx1"/>
                </a:solidFill>
                <a:latin typeface="Century Gothic" panose="020B0502020202020204" pitchFamily="34" charset="0"/>
              </a:rPr>
              <a:t>Step 3: Recognising Adverbs to Indicate Degrees of Possibility</a:t>
            </a: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Some adverbs and adverbial phrases tell us how certain or uncertain something is to happen. Sort the adverbs into the correct category in the table.</a:t>
            </a: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13" name="Table 12">
            <a:extLst>
              <a:ext uri="{FF2B5EF4-FFF2-40B4-BE49-F238E27FC236}">
                <a16:creationId xmlns:a16="http://schemas.microsoft.com/office/drawing/2014/main" id="{573BFE52-5A54-4012-BAFC-DD096DEDE230}"/>
              </a:ext>
            </a:extLst>
          </p:cNvPr>
          <p:cNvGraphicFramePr>
            <a:graphicFrameLocks noGrp="1"/>
          </p:cNvGraphicFramePr>
          <p:nvPr>
            <p:extLst>
              <p:ext uri="{D42A27DB-BD31-4B8C-83A1-F6EECF244321}">
                <p14:modId xmlns:p14="http://schemas.microsoft.com/office/powerpoint/2010/main" val="3522815409"/>
              </p:ext>
            </p:extLst>
          </p:nvPr>
        </p:nvGraphicFramePr>
        <p:xfrm>
          <a:off x="890375" y="2008705"/>
          <a:ext cx="7380000" cy="2409840"/>
        </p:xfrm>
        <a:graphic>
          <a:graphicData uri="http://schemas.openxmlformats.org/drawingml/2006/table">
            <a:tbl>
              <a:tblPr firstRow="1" bandRow="1">
                <a:tableStyleId>{2D5ABB26-0587-4C30-8999-92F81FD0307C}</a:tableStyleId>
              </a:tblPr>
              <a:tblGrid>
                <a:gridCol w="1476000">
                  <a:extLst>
                    <a:ext uri="{9D8B030D-6E8A-4147-A177-3AD203B41FA5}">
                      <a16:colId xmlns:a16="http://schemas.microsoft.com/office/drawing/2014/main" val="2012232382"/>
                    </a:ext>
                  </a:extLst>
                </a:gridCol>
                <a:gridCol w="1476000">
                  <a:extLst>
                    <a:ext uri="{9D8B030D-6E8A-4147-A177-3AD203B41FA5}">
                      <a16:colId xmlns:a16="http://schemas.microsoft.com/office/drawing/2014/main" val="2853406877"/>
                    </a:ext>
                  </a:extLst>
                </a:gridCol>
                <a:gridCol w="1476000">
                  <a:extLst>
                    <a:ext uri="{9D8B030D-6E8A-4147-A177-3AD203B41FA5}">
                      <a16:colId xmlns:a16="http://schemas.microsoft.com/office/drawing/2014/main" val="3932942049"/>
                    </a:ext>
                  </a:extLst>
                </a:gridCol>
                <a:gridCol w="1476000">
                  <a:extLst>
                    <a:ext uri="{9D8B030D-6E8A-4147-A177-3AD203B41FA5}">
                      <a16:colId xmlns:a16="http://schemas.microsoft.com/office/drawing/2014/main" val="843274123"/>
                    </a:ext>
                  </a:extLst>
                </a:gridCol>
                <a:gridCol w="1476000">
                  <a:extLst>
                    <a:ext uri="{9D8B030D-6E8A-4147-A177-3AD203B41FA5}">
                      <a16:colId xmlns:a16="http://schemas.microsoft.com/office/drawing/2014/main" val="3109060502"/>
                    </a:ext>
                  </a:extLst>
                </a:gridCol>
              </a:tblGrid>
              <a:tr h="370840">
                <a:tc>
                  <a:txBody>
                    <a:bodyPr/>
                    <a:lstStyle/>
                    <a:p>
                      <a:pPr algn="ctr"/>
                      <a:r>
                        <a:rPr lang="en-GB" sz="2000" b="1" dirty="0">
                          <a:latin typeface="Century Gothic" panose="020B0502020202020204" pitchFamily="34" charset="0"/>
                        </a:rPr>
                        <a:t>When</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2000" b="1" dirty="0">
                          <a:latin typeface="Century Gothic" panose="020B0502020202020204" pitchFamily="34" charset="0"/>
                        </a:rPr>
                        <a:t>How often</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2000" b="1" dirty="0">
                          <a:latin typeface="Century Gothic" panose="020B0502020202020204" pitchFamily="34" charset="0"/>
                        </a:rPr>
                        <a:t>Where</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2000" b="1" dirty="0">
                          <a:latin typeface="Century Gothic" panose="020B0502020202020204" pitchFamily="34" charset="0"/>
                        </a:rPr>
                        <a:t>How</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2000" b="1" dirty="0">
                          <a:latin typeface="Century Gothic" panose="020B0502020202020204" pitchFamily="34" charset="0"/>
                        </a:rPr>
                        <a:t>How certain or uncertain</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3404235216"/>
                  </a:ext>
                </a:extLst>
              </a:tr>
              <a:tr h="1404000">
                <a:tc>
                  <a:txBody>
                    <a:bodyPr/>
                    <a:lstStyle/>
                    <a:p>
                      <a:pPr algn="ctr"/>
                      <a:endParaRPr lang="en-GB" sz="1600" b="1" dirty="0">
                        <a:solidFill>
                          <a:srgbClr val="FF0000"/>
                        </a:solidFill>
                        <a:latin typeface="Century Gothic" panose="020B0502020202020204" pitchFamily="34" charset="0"/>
                      </a:endParaRPr>
                    </a:p>
                    <a:p>
                      <a:pPr algn="ctr"/>
                      <a:endParaRPr lang="en-GB" sz="1600" b="1" dirty="0">
                        <a:solidFill>
                          <a:srgbClr val="FF0000"/>
                        </a:solidFill>
                        <a:latin typeface="Century Gothic" panose="020B0502020202020204" pitchFamily="34" charset="0"/>
                      </a:endParaRPr>
                    </a:p>
                    <a:p>
                      <a:pPr algn="ctr"/>
                      <a:endParaRPr lang="en-GB" sz="1600" b="1" dirty="0">
                        <a:solidFill>
                          <a:srgbClr val="FF0000"/>
                        </a:solidFill>
                        <a:latin typeface="Century Gothic" panose="020B0502020202020204" pitchFamily="34" charset="0"/>
                      </a:endParaRPr>
                    </a:p>
                  </a:txBody>
                  <a:tcPr marL="147265" marR="14726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solidFill>
                          <a:srgbClr val="FF0000"/>
                        </a:solidFill>
                        <a:latin typeface="Century Gothic" panose="020B0502020202020204" pitchFamily="34" charset="0"/>
                      </a:endParaRPr>
                    </a:p>
                  </a:txBody>
                  <a:tcPr marL="147265" marR="14726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rgbClr val="FF0000"/>
                        </a:solidFill>
                        <a:latin typeface="Century Gothic" panose="020B0502020202020204" pitchFamily="34" charset="0"/>
                      </a:endParaRPr>
                    </a:p>
                  </a:txBody>
                  <a:tcPr marL="147265" marR="14726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rgbClr val="FF0000"/>
                        </a:solidFill>
                        <a:latin typeface="Century Gothic" panose="020B0502020202020204" pitchFamily="34" charset="0"/>
                      </a:endParaRPr>
                    </a:p>
                  </a:txBody>
                  <a:tcPr marL="147265" marR="14726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rgbClr val="FF0000"/>
                        </a:solidFill>
                        <a:latin typeface="Century Gothic" panose="020B0502020202020204" pitchFamily="34" charset="0"/>
                      </a:endParaRPr>
                    </a:p>
                  </a:txBody>
                  <a:tcPr marL="147265" marR="14726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0919892"/>
                  </a:ext>
                </a:extLst>
              </a:tr>
            </a:tbl>
          </a:graphicData>
        </a:graphic>
      </p:graphicFrame>
      <p:graphicFrame>
        <p:nvGraphicFramePr>
          <p:cNvPr id="3" name="Table 3">
            <a:extLst>
              <a:ext uri="{FF2B5EF4-FFF2-40B4-BE49-F238E27FC236}">
                <a16:creationId xmlns:a16="http://schemas.microsoft.com/office/drawing/2014/main" id="{D2CB57D0-368F-4309-9D72-BBD6BCDAED85}"/>
              </a:ext>
            </a:extLst>
          </p:cNvPr>
          <p:cNvGraphicFramePr>
            <a:graphicFrameLocks noGrp="1"/>
          </p:cNvGraphicFramePr>
          <p:nvPr>
            <p:extLst>
              <p:ext uri="{D42A27DB-BD31-4B8C-83A1-F6EECF244321}">
                <p14:modId xmlns:p14="http://schemas.microsoft.com/office/powerpoint/2010/main" val="792321004"/>
              </p:ext>
            </p:extLst>
          </p:nvPr>
        </p:nvGraphicFramePr>
        <p:xfrm>
          <a:off x="882000" y="5028001"/>
          <a:ext cx="7380000" cy="936000"/>
        </p:xfrm>
        <a:graphic>
          <a:graphicData uri="http://schemas.openxmlformats.org/drawingml/2006/table">
            <a:tbl>
              <a:tblPr firstRow="1" bandRow="1">
                <a:tableStyleId>{5C22544A-7EE6-4342-B048-85BDC9FD1C3A}</a:tableStyleId>
              </a:tblPr>
              <a:tblGrid>
                <a:gridCol w="1476000">
                  <a:extLst>
                    <a:ext uri="{9D8B030D-6E8A-4147-A177-3AD203B41FA5}">
                      <a16:colId xmlns:a16="http://schemas.microsoft.com/office/drawing/2014/main" val="1384843650"/>
                    </a:ext>
                  </a:extLst>
                </a:gridCol>
                <a:gridCol w="1476000">
                  <a:extLst>
                    <a:ext uri="{9D8B030D-6E8A-4147-A177-3AD203B41FA5}">
                      <a16:colId xmlns:a16="http://schemas.microsoft.com/office/drawing/2014/main" val="1046341613"/>
                    </a:ext>
                  </a:extLst>
                </a:gridCol>
                <a:gridCol w="1476000">
                  <a:extLst>
                    <a:ext uri="{9D8B030D-6E8A-4147-A177-3AD203B41FA5}">
                      <a16:colId xmlns:a16="http://schemas.microsoft.com/office/drawing/2014/main" val="3504750621"/>
                    </a:ext>
                  </a:extLst>
                </a:gridCol>
                <a:gridCol w="1476000">
                  <a:extLst>
                    <a:ext uri="{9D8B030D-6E8A-4147-A177-3AD203B41FA5}">
                      <a16:colId xmlns:a16="http://schemas.microsoft.com/office/drawing/2014/main" val="653323173"/>
                    </a:ext>
                  </a:extLst>
                </a:gridCol>
                <a:gridCol w="1476000">
                  <a:extLst>
                    <a:ext uri="{9D8B030D-6E8A-4147-A177-3AD203B41FA5}">
                      <a16:colId xmlns:a16="http://schemas.microsoft.com/office/drawing/2014/main" val="3617240823"/>
                    </a:ext>
                  </a:extLst>
                </a:gridCol>
              </a:tblGrid>
              <a:tr h="468000">
                <a:tc>
                  <a:txBody>
                    <a:bodyPr/>
                    <a:lstStyle/>
                    <a:p>
                      <a:pPr algn="ctr"/>
                      <a:r>
                        <a:rPr lang="en-GB" sz="2000" b="1" dirty="0">
                          <a:solidFill>
                            <a:schemeClr val="tx1"/>
                          </a:solidFill>
                          <a:latin typeface="Century Gothic" panose="020B0502020202020204" pitchFamily="34" charset="0"/>
                        </a:rPr>
                        <a:t>definitely</a:t>
                      </a:r>
                    </a:p>
                  </a:txBody>
                  <a:tcPr marL="45720" marR="4572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awkwardly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possibly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nearby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eventually</a:t>
                      </a:r>
                    </a:p>
                  </a:txBody>
                  <a:tcPr marL="45720" marR="4572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90256345"/>
                  </a:ext>
                </a:extLst>
              </a:tr>
              <a:tr h="468000">
                <a:tc>
                  <a:txBody>
                    <a:bodyPr/>
                    <a:lstStyle/>
                    <a:p>
                      <a:pPr algn="ctr"/>
                      <a:r>
                        <a:rPr lang="en-GB" sz="2000" b="1" dirty="0">
                          <a:solidFill>
                            <a:schemeClr val="tx1"/>
                          </a:solidFill>
                          <a:latin typeface="Century Gothic" panose="020B0502020202020204" pitchFamily="34" charset="0"/>
                        </a:rPr>
                        <a:t>afterwards</a:t>
                      </a:r>
                    </a:p>
                  </a:txBody>
                  <a:tcPr marL="45720" marR="4572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daily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between</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rapidly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sometimes</a:t>
                      </a:r>
                    </a:p>
                  </a:txBody>
                  <a:tcPr marL="45720" marR="4572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4546749"/>
                  </a:ext>
                </a:extLst>
              </a:tr>
            </a:tbl>
          </a:graphicData>
        </a:graphic>
      </p:graphicFrame>
    </p:spTree>
    <p:extLst>
      <p:ext uri="{BB962C8B-B14F-4D97-AF65-F5344CB8AC3E}">
        <p14:creationId xmlns:p14="http://schemas.microsoft.com/office/powerpoint/2010/main" val="59867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Some adverbs and adverbial phrases tell us how certain or uncertain something is to happen. Sort the adverbs into the correct category in the table.</a:t>
            </a: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13" name="Table 12">
            <a:extLst>
              <a:ext uri="{FF2B5EF4-FFF2-40B4-BE49-F238E27FC236}">
                <a16:creationId xmlns:a16="http://schemas.microsoft.com/office/drawing/2014/main" id="{573BFE52-5A54-4012-BAFC-DD096DEDE230}"/>
              </a:ext>
            </a:extLst>
          </p:cNvPr>
          <p:cNvGraphicFramePr>
            <a:graphicFrameLocks noGrp="1"/>
          </p:cNvGraphicFramePr>
          <p:nvPr>
            <p:extLst>
              <p:ext uri="{D42A27DB-BD31-4B8C-83A1-F6EECF244321}">
                <p14:modId xmlns:p14="http://schemas.microsoft.com/office/powerpoint/2010/main" val="198675632"/>
              </p:ext>
            </p:extLst>
          </p:nvPr>
        </p:nvGraphicFramePr>
        <p:xfrm>
          <a:off x="890375" y="2008705"/>
          <a:ext cx="7380000" cy="2409840"/>
        </p:xfrm>
        <a:graphic>
          <a:graphicData uri="http://schemas.openxmlformats.org/drawingml/2006/table">
            <a:tbl>
              <a:tblPr firstRow="1" bandRow="1">
                <a:tableStyleId>{2D5ABB26-0587-4C30-8999-92F81FD0307C}</a:tableStyleId>
              </a:tblPr>
              <a:tblGrid>
                <a:gridCol w="1476000">
                  <a:extLst>
                    <a:ext uri="{9D8B030D-6E8A-4147-A177-3AD203B41FA5}">
                      <a16:colId xmlns:a16="http://schemas.microsoft.com/office/drawing/2014/main" val="2012232382"/>
                    </a:ext>
                  </a:extLst>
                </a:gridCol>
                <a:gridCol w="1476000">
                  <a:extLst>
                    <a:ext uri="{9D8B030D-6E8A-4147-A177-3AD203B41FA5}">
                      <a16:colId xmlns:a16="http://schemas.microsoft.com/office/drawing/2014/main" val="2853406877"/>
                    </a:ext>
                  </a:extLst>
                </a:gridCol>
                <a:gridCol w="1476000">
                  <a:extLst>
                    <a:ext uri="{9D8B030D-6E8A-4147-A177-3AD203B41FA5}">
                      <a16:colId xmlns:a16="http://schemas.microsoft.com/office/drawing/2014/main" val="3932942049"/>
                    </a:ext>
                  </a:extLst>
                </a:gridCol>
                <a:gridCol w="1476000">
                  <a:extLst>
                    <a:ext uri="{9D8B030D-6E8A-4147-A177-3AD203B41FA5}">
                      <a16:colId xmlns:a16="http://schemas.microsoft.com/office/drawing/2014/main" val="843274123"/>
                    </a:ext>
                  </a:extLst>
                </a:gridCol>
                <a:gridCol w="1476000">
                  <a:extLst>
                    <a:ext uri="{9D8B030D-6E8A-4147-A177-3AD203B41FA5}">
                      <a16:colId xmlns:a16="http://schemas.microsoft.com/office/drawing/2014/main" val="3109060502"/>
                    </a:ext>
                  </a:extLst>
                </a:gridCol>
              </a:tblGrid>
              <a:tr h="370840">
                <a:tc>
                  <a:txBody>
                    <a:bodyPr/>
                    <a:lstStyle/>
                    <a:p>
                      <a:pPr algn="ctr"/>
                      <a:r>
                        <a:rPr lang="en-GB" sz="2000" b="1" dirty="0">
                          <a:latin typeface="Century Gothic" panose="020B0502020202020204" pitchFamily="34" charset="0"/>
                        </a:rPr>
                        <a:t>When</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2000" b="1" dirty="0">
                          <a:latin typeface="Century Gothic" panose="020B0502020202020204" pitchFamily="34" charset="0"/>
                        </a:rPr>
                        <a:t>How often</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2000" b="1" dirty="0">
                          <a:latin typeface="Century Gothic" panose="020B0502020202020204" pitchFamily="34" charset="0"/>
                        </a:rPr>
                        <a:t>Where</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2000" b="1" dirty="0">
                          <a:latin typeface="Century Gothic" panose="020B0502020202020204" pitchFamily="34" charset="0"/>
                        </a:rPr>
                        <a:t>How</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2000" b="1" dirty="0">
                          <a:latin typeface="Century Gothic" panose="020B0502020202020204" pitchFamily="34" charset="0"/>
                        </a:rPr>
                        <a:t>How certain or uncertain</a:t>
                      </a:r>
                    </a:p>
                  </a:txBody>
                  <a:tcPr marL="147265" marR="14726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3404235216"/>
                  </a:ext>
                </a:extLst>
              </a:tr>
              <a:tr h="1404000">
                <a:tc>
                  <a:txBody>
                    <a:bodyPr/>
                    <a:lstStyle/>
                    <a:p>
                      <a:pPr algn="ctr"/>
                      <a:r>
                        <a:rPr lang="en-GB" sz="2000" b="1" dirty="0">
                          <a:solidFill>
                            <a:srgbClr val="FF0000"/>
                          </a:solidFill>
                          <a:latin typeface="Century Gothic" panose="020B0502020202020204" pitchFamily="34" charset="0"/>
                        </a:rPr>
                        <a:t>afterwards</a:t>
                      </a:r>
                    </a:p>
                    <a:p>
                      <a:pPr algn="ctr"/>
                      <a:r>
                        <a:rPr lang="en-GB" sz="2000" b="1" dirty="0">
                          <a:solidFill>
                            <a:srgbClr val="FF0000"/>
                          </a:solidFill>
                          <a:latin typeface="Century Gothic" panose="020B0502020202020204" pitchFamily="34" charset="0"/>
                        </a:rPr>
                        <a:t>eventually</a:t>
                      </a:r>
                    </a:p>
                  </a:txBody>
                  <a:tcPr marL="45720" marR="4572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daily</a:t>
                      </a:r>
                    </a:p>
                    <a:p>
                      <a:pPr algn="ctr"/>
                      <a:r>
                        <a:rPr lang="en-GB" sz="2000" b="1" dirty="0">
                          <a:solidFill>
                            <a:srgbClr val="FF0000"/>
                          </a:solidFill>
                          <a:latin typeface="Century Gothic" panose="020B0502020202020204" pitchFamily="34" charset="0"/>
                        </a:rPr>
                        <a:t>sometimes</a:t>
                      </a:r>
                    </a:p>
                  </a:txBody>
                  <a:tcPr marL="45720" marR="4572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between</a:t>
                      </a:r>
                    </a:p>
                    <a:p>
                      <a:pPr algn="ctr"/>
                      <a:r>
                        <a:rPr lang="en-GB" sz="2000" b="1" dirty="0">
                          <a:solidFill>
                            <a:srgbClr val="FF0000"/>
                          </a:solidFill>
                          <a:latin typeface="Century Gothic" panose="020B0502020202020204" pitchFamily="34" charset="0"/>
                        </a:rPr>
                        <a:t>nearby</a:t>
                      </a:r>
                    </a:p>
                  </a:txBody>
                  <a:tcPr marL="45720" marR="4572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awkwardly</a:t>
                      </a:r>
                    </a:p>
                    <a:p>
                      <a:pPr algn="ctr"/>
                      <a:r>
                        <a:rPr lang="en-GB" sz="2000" b="1" dirty="0">
                          <a:solidFill>
                            <a:srgbClr val="FF0000"/>
                          </a:solidFill>
                          <a:latin typeface="Century Gothic" panose="020B0502020202020204" pitchFamily="34" charset="0"/>
                        </a:rPr>
                        <a:t>rapidly</a:t>
                      </a:r>
                    </a:p>
                  </a:txBody>
                  <a:tcPr marL="45720" marR="4572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definitely</a:t>
                      </a:r>
                    </a:p>
                    <a:p>
                      <a:pPr algn="ctr"/>
                      <a:r>
                        <a:rPr lang="en-GB" sz="2000" b="1" dirty="0">
                          <a:solidFill>
                            <a:srgbClr val="FF0000"/>
                          </a:solidFill>
                          <a:latin typeface="Century Gothic" panose="020B0502020202020204" pitchFamily="34" charset="0"/>
                        </a:rPr>
                        <a:t>possibly</a:t>
                      </a:r>
                    </a:p>
                  </a:txBody>
                  <a:tcPr marL="45720" marR="4572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0919892"/>
                  </a:ext>
                </a:extLst>
              </a:tr>
            </a:tbl>
          </a:graphicData>
        </a:graphic>
      </p:graphicFrame>
      <p:graphicFrame>
        <p:nvGraphicFramePr>
          <p:cNvPr id="3" name="Table 3">
            <a:extLst>
              <a:ext uri="{FF2B5EF4-FFF2-40B4-BE49-F238E27FC236}">
                <a16:creationId xmlns:a16="http://schemas.microsoft.com/office/drawing/2014/main" id="{D2CB57D0-368F-4309-9D72-BBD6BCDAED85}"/>
              </a:ext>
            </a:extLst>
          </p:cNvPr>
          <p:cNvGraphicFramePr>
            <a:graphicFrameLocks noGrp="1"/>
          </p:cNvGraphicFramePr>
          <p:nvPr/>
        </p:nvGraphicFramePr>
        <p:xfrm>
          <a:off x="882000" y="5028001"/>
          <a:ext cx="7380000" cy="936000"/>
        </p:xfrm>
        <a:graphic>
          <a:graphicData uri="http://schemas.openxmlformats.org/drawingml/2006/table">
            <a:tbl>
              <a:tblPr firstRow="1" bandRow="1">
                <a:tableStyleId>{5C22544A-7EE6-4342-B048-85BDC9FD1C3A}</a:tableStyleId>
              </a:tblPr>
              <a:tblGrid>
                <a:gridCol w="1476000">
                  <a:extLst>
                    <a:ext uri="{9D8B030D-6E8A-4147-A177-3AD203B41FA5}">
                      <a16:colId xmlns:a16="http://schemas.microsoft.com/office/drawing/2014/main" val="1384843650"/>
                    </a:ext>
                  </a:extLst>
                </a:gridCol>
                <a:gridCol w="1476000">
                  <a:extLst>
                    <a:ext uri="{9D8B030D-6E8A-4147-A177-3AD203B41FA5}">
                      <a16:colId xmlns:a16="http://schemas.microsoft.com/office/drawing/2014/main" val="1046341613"/>
                    </a:ext>
                  </a:extLst>
                </a:gridCol>
                <a:gridCol w="1476000">
                  <a:extLst>
                    <a:ext uri="{9D8B030D-6E8A-4147-A177-3AD203B41FA5}">
                      <a16:colId xmlns:a16="http://schemas.microsoft.com/office/drawing/2014/main" val="3504750621"/>
                    </a:ext>
                  </a:extLst>
                </a:gridCol>
                <a:gridCol w="1476000">
                  <a:extLst>
                    <a:ext uri="{9D8B030D-6E8A-4147-A177-3AD203B41FA5}">
                      <a16:colId xmlns:a16="http://schemas.microsoft.com/office/drawing/2014/main" val="653323173"/>
                    </a:ext>
                  </a:extLst>
                </a:gridCol>
                <a:gridCol w="1476000">
                  <a:extLst>
                    <a:ext uri="{9D8B030D-6E8A-4147-A177-3AD203B41FA5}">
                      <a16:colId xmlns:a16="http://schemas.microsoft.com/office/drawing/2014/main" val="3617240823"/>
                    </a:ext>
                  </a:extLst>
                </a:gridCol>
              </a:tblGrid>
              <a:tr h="468000">
                <a:tc>
                  <a:txBody>
                    <a:bodyPr/>
                    <a:lstStyle/>
                    <a:p>
                      <a:pPr algn="ctr"/>
                      <a:r>
                        <a:rPr lang="en-GB" sz="2000" b="1" dirty="0">
                          <a:solidFill>
                            <a:schemeClr val="tx1"/>
                          </a:solidFill>
                          <a:latin typeface="Century Gothic" panose="020B0502020202020204" pitchFamily="34" charset="0"/>
                        </a:rPr>
                        <a:t>definitely</a:t>
                      </a:r>
                    </a:p>
                  </a:txBody>
                  <a:tcPr marL="45720" marR="4572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awkwardly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possibly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nearby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eventually</a:t>
                      </a:r>
                    </a:p>
                  </a:txBody>
                  <a:tcPr marL="45720" marR="4572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90256345"/>
                  </a:ext>
                </a:extLst>
              </a:tr>
              <a:tr h="468000">
                <a:tc>
                  <a:txBody>
                    <a:bodyPr/>
                    <a:lstStyle/>
                    <a:p>
                      <a:pPr algn="ctr"/>
                      <a:r>
                        <a:rPr lang="en-GB" sz="2000" b="1" dirty="0">
                          <a:solidFill>
                            <a:schemeClr val="tx1"/>
                          </a:solidFill>
                          <a:latin typeface="Century Gothic" panose="020B0502020202020204" pitchFamily="34" charset="0"/>
                        </a:rPr>
                        <a:t>afterwards</a:t>
                      </a:r>
                    </a:p>
                  </a:txBody>
                  <a:tcPr marL="45720" marR="4572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daily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between</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rapidly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sometimes</a:t>
                      </a:r>
                    </a:p>
                  </a:txBody>
                  <a:tcPr marL="45720" marR="4572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4546749"/>
                  </a:ext>
                </a:extLst>
              </a:tr>
            </a:tbl>
          </a:graphicData>
        </a:graphic>
      </p:graphicFrame>
    </p:spTree>
    <p:extLst>
      <p:ext uri="{BB962C8B-B14F-4D97-AF65-F5344CB8AC3E}">
        <p14:creationId xmlns:p14="http://schemas.microsoft.com/office/powerpoint/2010/main" val="2345213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all the words in this word bank that are adverbs indicating possibility.</a:t>
            </a:r>
          </a:p>
        </p:txBody>
      </p:sp>
      <p:graphicFrame>
        <p:nvGraphicFramePr>
          <p:cNvPr id="6" name="Table 5">
            <a:extLst>
              <a:ext uri="{FF2B5EF4-FFF2-40B4-BE49-F238E27FC236}">
                <a16:creationId xmlns:a16="http://schemas.microsoft.com/office/drawing/2014/main" id="{F20E6D61-9C2E-44E7-BD9D-C8308FA734BA}"/>
              </a:ext>
            </a:extLst>
          </p:cNvPr>
          <p:cNvGraphicFramePr>
            <a:graphicFrameLocks noGrp="1"/>
          </p:cNvGraphicFramePr>
          <p:nvPr>
            <p:extLst>
              <p:ext uri="{D42A27DB-BD31-4B8C-83A1-F6EECF244321}">
                <p14:modId xmlns:p14="http://schemas.microsoft.com/office/powerpoint/2010/main" val="3502494867"/>
              </p:ext>
            </p:extLst>
          </p:nvPr>
        </p:nvGraphicFramePr>
        <p:xfrm>
          <a:off x="2030300" y="2014597"/>
          <a:ext cx="5083401" cy="3177162"/>
        </p:xfrm>
        <a:graphic>
          <a:graphicData uri="http://schemas.openxmlformats.org/drawingml/2006/table">
            <a:tbl>
              <a:tblPr firstRow="1" bandRow="1">
                <a:tableStyleId>{2D5ABB26-0587-4C30-8999-92F81FD0307C}</a:tableStyleId>
              </a:tblPr>
              <a:tblGrid>
                <a:gridCol w="1694467">
                  <a:extLst>
                    <a:ext uri="{9D8B030D-6E8A-4147-A177-3AD203B41FA5}">
                      <a16:colId xmlns:a16="http://schemas.microsoft.com/office/drawing/2014/main" val="3202905709"/>
                    </a:ext>
                  </a:extLst>
                </a:gridCol>
                <a:gridCol w="1694467">
                  <a:extLst>
                    <a:ext uri="{9D8B030D-6E8A-4147-A177-3AD203B41FA5}">
                      <a16:colId xmlns:a16="http://schemas.microsoft.com/office/drawing/2014/main" val="2603176878"/>
                    </a:ext>
                  </a:extLst>
                </a:gridCol>
                <a:gridCol w="1694467">
                  <a:extLst>
                    <a:ext uri="{9D8B030D-6E8A-4147-A177-3AD203B41FA5}">
                      <a16:colId xmlns:a16="http://schemas.microsoft.com/office/drawing/2014/main" val="3670122688"/>
                    </a:ext>
                  </a:extLst>
                </a:gridCol>
              </a:tblGrid>
              <a:tr h="1059054">
                <a:tc>
                  <a:txBody>
                    <a:bodyPr/>
                    <a:lstStyle/>
                    <a:p>
                      <a:pPr algn="ctr"/>
                      <a:r>
                        <a:rPr lang="en-GB" sz="2400" b="1" dirty="0">
                          <a:latin typeface="Century Gothic" panose="020B0502020202020204" pitchFamily="34" charset="0"/>
                        </a:rPr>
                        <a:t>likely</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possibly</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cautiously</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57545215"/>
                  </a:ext>
                </a:extLst>
              </a:tr>
              <a:tr h="1059054">
                <a:tc>
                  <a:txBody>
                    <a:bodyPr/>
                    <a:lstStyle/>
                    <a:p>
                      <a:pPr algn="ctr"/>
                      <a:r>
                        <a:rPr lang="en-GB" sz="2400" b="1" dirty="0">
                          <a:latin typeface="Century Gothic" panose="020B0502020202020204" pitchFamily="34" charset="0"/>
                        </a:rPr>
                        <a:t>eventually</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of course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bravely</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00168966"/>
                  </a:ext>
                </a:extLst>
              </a:tr>
              <a:tr h="1059054">
                <a:tc>
                  <a:txBody>
                    <a:bodyPr/>
                    <a:lstStyle/>
                    <a:p>
                      <a:pPr algn="ctr"/>
                      <a:r>
                        <a:rPr lang="en-GB" sz="2400" b="1" dirty="0">
                          <a:latin typeface="Century Gothic" panose="020B0502020202020204" pitchFamily="34" charset="0"/>
                        </a:rPr>
                        <a:t>probably</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perhaps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where</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44836087"/>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all the words in this word bank that are adverbs indicating possibility.</a:t>
            </a:r>
          </a:p>
        </p:txBody>
      </p:sp>
      <p:graphicFrame>
        <p:nvGraphicFramePr>
          <p:cNvPr id="6" name="Table 5">
            <a:extLst>
              <a:ext uri="{FF2B5EF4-FFF2-40B4-BE49-F238E27FC236}">
                <a16:creationId xmlns:a16="http://schemas.microsoft.com/office/drawing/2014/main" id="{F20E6D61-9C2E-44E7-BD9D-C8308FA734BA}"/>
              </a:ext>
            </a:extLst>
          </p:cNvPr>
          <p:cNvGraphicFramePr>
            <a:graphicFrameLocks noGrp="1"/>
          </p:cNvGraphicFramePr>
          <p:nvPr>
            <p:extLst>
              <p:ext uri="{D42A27DB-BD31-4B8C-83A1-F6EECF244321}">
                <p14:modId xmlns:p14="http://schemas.microsoft.com/office/powerpoint/2010/main" val="457588490"/>
              </p:ext>
            </p:extLst>
          </p:nvPr>
        </p:nvGraphicFramePr>
        <p:xfrm>
          <a:off x="2030300" y="2014597"/>
          <a:ext cx="5083401" cy="3177162"/>
        </p:xfrm>
        <a:graphic>
          <a:graphicData uri="http://schemas.openxmlformats.org/drawingml/2006/table">
            <a:tbl>
              <a:tblPr firstRow="1" bandRow="1">
                <a:tableStyleId>{2D5ABB26-0587-4C30-8999-92F81FD0307C}</a:tableStyleId>
              </a:tblPr>
              <a:tblGrid>
                <a:gridCol w="1694467">
                  <a:extLst>
                    <a:ext uri="{9D8B030D-6E8A-4147-A177-3AD203B41FA5}">
                      <a16:colId xmlns:a16="http://schemas.microsoft.com/office/drawing/2014/main" val="3202905709"/>
                    </a:ext>
                  </a:extLst>
                </a:gridCol>
                <a:gridCol w="1694467">
                  <a:extLst>
                    <a:ext uri="{9D8B030D-6E8A-4147-A177-3AD203B41FA5}">
                      <a16:colId xmlns:a16="http://schemas.microsoft.com/office/drawing/2014/main" val="2603176878"/>
                    </a:ext>
                  </a:extLst>
                </a:gridCol>
                <a:gridCol w="1694467">
                  <a:extLst>
                    <a:ext uri="{9D8B030D-6E8A-4147-A177-3AD203B41FA5}">
                      <a16:colId xmlns:a16="http://schemas.microsoft.com/office/drawing/2014/main" val="3670122688"/>
                    </a:ext>
                  </a:extLst>
                </a:gridCol>
              </a:tblGrid>
              <a:tr h="1059054">
                <a:tc>
                  <a:txBody>
                    <a:bodyPr/>
                    <a:lstStyle/>
                    <a:p>
                      <a:pPr algn="ctr"/>
                      <a:r>
                        <a:rPr lang="en-GB" sz="2400" b="1" dirty="0">
                          <a:solidFill>
                            <a:srgbClr val="FF0000"/>
                          </a:solidFill>
                          <a:latin typeface="Century Gothic" panose="020B0502020202020204" pitchFamily="34" charset="0"/>
                        </a:rPr>
                        <a:t>likely</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rgbClr val="FF0000"/>
                          </a:solidFill>
                          <a:latin typeface="Century Gothic" panose="020B0502020202020204" pitchFamily="34" charset="0"/>
                        </a:rPr>
                        <a:t>possibly</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cautiously</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57545215"/>
                  </a:ext>
                </a:extLst>
              </a:tr>
              <a:tr h="1059054">
                <a:tc>
                  <a:txBody>
                    <a:bodyPr/>
                    <a:lstStyle/>
                    <a:p>
                      <a:pPr algn="ctr"/>
                      <a:r>
                        <a:rPr lang="en-GB" sz="2400" b="1" dirty="0">
                          <a:latin typeface="Century Gothic" panose="020B0502020202020204" pitchFamily="34" charset="0"/>
                        </a:rPr>
                        <a:t>eventually</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rgbClr val="FF0000"/>
                          </a:solidFill>
                          <a:latin typeface="Century Gothic" panose="020B0502020202020204" pitchFamily="34" charset="0"/>
                        </a:rPr>
                        <a:t>of course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bravely</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00168966"/>
                  </a:ext>
                </a:extLst>
              </a:tr>
              <a:tr h="1059054">
                <a:tc>
                  <a:txBody>
                    <a:bodyPr/>
                    <a:lstStyle/>
                    <a:p>
                      <a:pPr algn="ctr"/>
                      <a:r>
                        <a:rPr lang="en-GB" sz="2400" b="1" dirty="0">
                          <a:solidFill>
                            <a:srgbClr val="FF0000"/>
                          </a:solidFill>
                          <a:latin typeface="Century Gothic" panose="020B0502020202020204" pitchFamily="34" charset="0"/>
                        </a:rPr>
                        <a:t>probably</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rgbClr val="FF0000"/>
                          </a:solidFill>
                          <a:latin typeface="Century Gothic" panose="020B0502020202020204" pitchFamily="34" charset="0"/>
                        </a:rPr>
                        <a:t>perhaps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where</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44836087"/>
                  </a:ext>
                </a:extLst>
              </a:tr>
            </a:tbl>
          </a:graphicData>
        </a:graphic>
      </p:graphicFrame>
    </p:spTree>
    <p:extLst>
      <p:ext uri="{BB962C8B-B14F-4D97-AF65-F5344CB8AC3E}">
        <p14:creationId xmlns:p14="http://schemas.microsoft.com/office/powerpoint/2010/main" val="3593372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Sort the adverbs in the sentences below from least to most likely.</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A. Perhaps we should change the date of the pantomime so that it isn’t on the same day as the party.</a:t>
            </a:r>
            <a:endParaRPr lang="en-GB" sz="20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B. I could probably reschedule the appointment but it will have to be after six o’clock. </a:t>
            </a: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C. It is unlikely that I will be able to go to gymnastics tonight because I injured my ankle at ballet practice.</a:t>
            </a:r>
          </a:p>
          <a:p>
            <a:pPr lvl="0" defTabSz="685800">
              <a:defRPr/>
            </a:pPr>
            <a:endParaRPr lang="en-GB" sz="2400" b="1" dirty="0">
              <a:solidFill>
                <a:schemeClr val="tx1"/>
              </a:solidFill>
              <a:latin typeface="Century Gothic" panose="020B0502020202020204" pitchFamily="34" charset="0"/>
            </a:endParaRPr>
          </a:p>
          <a:p>
            <a:pPr defTabSz="685800">
              <a:defRPr/>
            </a:pPr>
            <a:r>
              <a:rPr lang="en-GB" sz="2400" b="1" dirty="0">
                <a:solidFill>
                  <a:schemeClr val="tx1"/>
                </a:solidFill>
                <a:latin typeface="Century Gothic" panose="020B0502020202020204" pitchFamily="34" charset="0"/>
              </a:rPr>
              <a:t>D. It is definitely going to be the holiday of a lifetime!</a:t>
            </a:r>
          </a:p>
          <a:p>
            <a:pPr defTabSz="685800">
              <a:defRPr/>
            </a:pPr>
            <a:endParaRPr lang="en-GB" sz="24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888739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Sort the adverbs in the sentences below from least to most likely.</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A. Perhaps we should change the date of the pantomime so that it isn’t on the same day as the party.</a:t>
            </a:r>
            <a:endParaRPr lang="en-GB" sz="20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B. I could probably reschedule the appointment but it will have to be after six o’clock. </a:t>
            </a: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C. It is unlikely that I will be able to go to gymnastics tonight because I injured my ankle at ballet practice.</a:t>
            </a:r>
          </a:p>
          <a:p>
            <a:pPr lvl="0" defTabSz="685800">
              <a:defRPr/>
            </a:pPr>
            <a:endParaRPr lang="en-GB" sz="2400" b="1" dirty="0">
              <a:solidFill>
                <a:schemeClr val="tx1"/>
              </a:solidFill>
              <a:latin typeface="Century Gothic" panose="020B0502020202020204" pitchFamily="34" charset="0"/>
            </a:endParaRPr>
          </a:p>
          <a:p>
            <a:pPr defTabSz="685800">
              <a:defRPr/>
            </a:pPr>
            <a:r>
              <a:rPr lang="en-GB" sz="2400" b="1" dirty="0">
                <a:solidFill>
                  <a:schemeClr val="tx1"/>
                </a:solidFill>
                <a:latin typeface="Century Gothic" panose="020B0502020202020204" pitchFamily="34" charset="0"/>
              </a:rPr>
              <a:t>D. It is definitely going to be the holiday of a lifetime!</a:t>
            </a:r>
          </a:p>
          <a:p>
            <a:pPr defTabSz="685800">
              <a:defRPr/>
            </a:pPr>
            <a:endParaRPr lang="en-GB" sz="2400" b="1" dirty="0">
              <a:solidFill>
                <a:schemeClr val="tx1"/>
              </a:solidFill>
              <a:latin typeface="Century Gothic" panose="020B0502020202020204" pitchFamily="34" charset="0"/>
            </a:endParaRPr>
          </a:p>
          <a:p>
            <a:pPr defTabSz="685800">
              <a:defRPr/>
            </a:pPr>
            <a:r>
              <a:rPr lang="en-GB" sz="2400" b="1" dirty="0">
                <a:solidFill>
                  <a:srgbClr val="FF0000"/>
                </a:solidFill>
                <a:latin typeface="Century Gothic" panose="020B0502020202020204" pitchFamily="34" charset="0"/>
              </a:rPr>
              <a:t>Order: C, A, B, D</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281919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adverb would be best suited to the following sentence?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spc="-300" dirty="0">
                <a:solidFill>
                  <a:schemeClr val="tx1"/>
                </a:solidFill>
                <a:latin typeface="Century Gothic" panose="020B0502020202020204" pitchFamily="34" charset="0"/>
              </a:rPr>
              <a:t>___________ </a:t>
            </a:r>
            <a:r>
              <a:rPr lang="en-GB" sz="2400" b="1" dirty="0">
                <a:solidFill>
                  <a:schemeClr val="tx1"/>
                </a:solidFill>
                <a:latin typeface="Century Gothic" panose="020B0502020202020204" pitchFamily="34" charset="0"/>
              </a:rPr>
              <a:t>we can still get tickets for the next home match, as there were plenty available last time I checked.</a:t>
            </a:r>
          </a:p>
          <a:p>
            <a:pPr>
              <a:lnSpc>
                <a:spcPct val="200000"/>
              </a:lnSpc>
            </a:pPr>
            <a:r>
              <a:rPr lang="en-GB" sz="2000" b="1" dirty="0">
                <a:solidFill>
                  <a:schemeClr val="tx1"/>
                </a:solidFill>
                <a:latin typeface="Century Gothic" panose="020B0502020202020204" pitchFamily="34" charset="0"/>
              </a:rPr>
              <a:t> </a:t>
            </a:r>
          </a:p>
        </p:txBody>
      </p:sp>
      <p:graphicFrame>
        <p:nvGraphicFramePr>
          <p:cNvPr id="7" name="Table 6">
            <a:extLst>
              <a:ext uri="{FF2B5EF4-FFF2-40B4-BE49-F238E27FC236}">
                <a16:creationId xmlns:a16="http://schemas.microsoft.com/office/drawing/2014/main" id="{17D6F4CB-7520-4FC4-BF08-693137B6CFC3}"/>
              </a:ext>
            </a:extLst>
          </p:cNvPr>
          <p:cNvGraphicFramePr>
            <a:graphicFrameLocks noGrp="1"/>
          </p:cNvGraphicFramePr>
          <p:nvPr>
            <p:extLst>
              <p:ext uri="{D42A27DB-BD31-4B8C-83A1-F6EECF244321}">
                <p14:modId xmlns:p14="http://schemas.microsoft.com/office/powerpoint/2010/main" val="3072737001"/>
              </p:ext>
            </p:extLst>
          </p:nvPr>
        </p:nvGraphicFramePr>
        <p:xfrm>
          <a:off x="1872000" y="3985582"/>
          <a:ext cx="5400000" cy="774000"/>
        </p:xfrm>
        <a:graphic>
          <a:graphicData uri="http://schemas.openxmlformats.org/drawingml/2006/table">
            <a:tbl>
              <a:tblPr firstRow="1" bandRow="1">
                <a:tableStyleId>{2D5ABB26-0587-4C30-8999-92F81FD0307C}</a:tableStyleId>
              </a:tblPr>
              <a:tblGrid>
                <a:gridCol w="1800000">
                  <a:extLst>
                    <a:ext uri="{9D8B030D-6E8A-4147-A177-3AD203B41FA5}">
                      <a16:colId xmlns:a16="http://schemas.microsoft.com/office/drawing/2014/main" val="3202905709"/>
                    </a:ext>
                  </a:extLst>
                </a:gridCol>
                <a:gridCol w="1800000">
                  <a:extLst>
                    <a:ext uri="{9D8B030D-6E8A-4147-A177-3AD203B41FA5}">
                      <a16:colId xmlns:a16="http://schemas.microsoft.com/office/drawing/2014/main" val="2603176878"/>
                    </a:ext>
                  </a:extLst>
                </a:gridCol>
                <a:gridCol w="1800000">
                  <a:extLst>
                    <a:ext uri="{9D8B030D-6E8A-4147-A177-3AD203B41FA5}">
                      <a16:colId xmlns:a16="http://schemas.microsoft.com/office/drawing/2014/main" val="3670122688"/>
                    </a:ext>
                  </a:extLst>
                </a:gridCol>
              </a:tblGrid>
              <a:tr h="774000">
                <a:tc>
                  <a:txBody>
                    <a:bodyPr/>
                    <a:lstStyle/>
                    <a:p>
                      <a:pPr algn="ctr"/>
                      <a:r>
                        <a:rPr lang="en-GB" sz="2400" b="1" dirty="0">
                          <a:latin typeface="Century Gothic" panose="020B0502020202020204" pitchFamily="34" charset="0"/>
                        </a:rPr>
                        <a:t>Possibly</a:t>
                      </a:r>
                    </a:p>
                  </a:txBody>
                  <a:tcPr marL="0" marR="0" marT="0" marB="0" anchor="ct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Unlikely</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Surely</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57545215"/>
                  </a:ext>
                </a:extLst>
              </a:tr>
            </a:tbl>
          </a:graphicData>
        </a:graphic>
      </p:graphicFrame>
    </p:spTree>
    <p:extLst>
      <p:ext uri="{BB962C8B-B14F-4D97-AF65-F5344CB8AC3E}">
        <p14:creationId xmlns:p14="http://schemas.microsoft.com/office/powerpoint/2010/main" val="602944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adverb would be best suited to the following sentence?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rgbClr val="FF0000"/>
                </a:solidFill>
                <a:latin typeface="Century Gothic" panose="020B0502020202020204" pitchFamily="34" charset="0"/>
              </a:rPr>
              <a:t>Surely</a:t>
            </a:r>
            <a:r>
              <a:rPr lang="en-GB" sz="2400" b="1" dirty="0">
                <a:solidFill>
                  <a:schemeClr val="tx1"/>
                </a:solidFill>
                <a:latin typeface="Century Gothic" panose="020B0502020202020204" pitchFamily="34" charset="0"/>
              </a:rPr>
              <a:t> we can still get tickets for the next home match, as there were plenty available last time I checked.</a:t>
            </a:r>
          </a:p>
          <a:p>
            <a:pPr>
              <a:lnSpc>
                <a:spcPct val="200000"/>
              </a:lnSpc>
            </a:pPr>
            <a:r>
              <a:rPr lang="en-GB" sz="2000" b="1" dirty="0">
                <a:solidFill>
                  <a:schemeClr val="tx1"/>
                </a:solidFill>
                <a:latin typeface="Century Gothic" panose="020B0502020202020204" pitchFamily="34" charset="0"/>
              </a:rPr>
              <a:t> </a:t>
            </a:r>
          </a:p>
        </p:txBody>
      </p:sp>
      <p:graphicFrame>
        <p:nvGraphicFramePr>
          <p:cNvPr id="9" name="Table 8">
            <a:extLst>
              <a:ext uri="{FF2B5EF4-FFF2-40B4-BE49-F238E27FC236}">
                <a16:creationId xmlns:a16="http://schemas.microsoft.com/office/drawing/2014/main" id="{091ECA3E-BE90-4CA9-853B-2753E1B7076A}"/>
              </a:ext>
            </a:extLst>
          </p:cNvPr>
          <p:cNvGraphicFramePr>
            <a:graphicFrameLocks noGrp="1"/>
          </p:cNvGraphicFramePr>
          <p:nvPr>
            <p:extLst>
              <p:ext uri="{D42A27DB-BD31-4B8C-83A1-F6EECF244321}">
                <p14:modId xmlns:p14="http://schemas.microsoft.com/office/powerpoint/2010/main" val="3697562741"/>
              </p:ext>
            </p:extLst>
          </p:nvPr>
        </p:nvGraphicFramePr>
        <p:xfrm>
          <a:off x="1872000" y="3985582"/>
          <a:ext cx="5400000" cy="774000"/>
        </p:xfrm>
        <a:graphic>
          <a:graphicData uri="http://schemas.openxmlformats.org/drawingml/2006/table">
            <a:tbl>
              <a:tblPr firstRow="1" bandRow="1">
                <a:tableStyleId>{2D5ABB26-0587-4C30-8999-92F81FD0307C}</a:tableStyleId>
              </a:tblPr>
              <a:tblGrid>
                <a:gridCol w="1800000">
                  <a:extLst>
                    <a:ext uri="{9D8B030D-6E8A-4147-A177-3AD203B41FA5}">
                      <a16:colId xmlns:a16="http://schemas.microsoft.com/office/drawing/2014/main" val="3202905709"/>
                    </a:ext>
                  </a:extLst>
                </a:gridCol>
                <a:gridCol w="1800000">
                  <a:extLst>
                    <a:ext uri="{9D8B030D-6E8A-4147-A177-3AD203B41FA5}">
                      <a16:colId xmlns:a16="http://schemas.microsoft.com/office/drawing/2014/main" val="2603176878"/>
                    </a:ext>
                  </a:extLst>
                </a:gridCol>
                <a:gridCol w="1800000">
                  <a:extLst>
                    <a:ext uri="{9D8B030D-6E8A-4147-A177-3AD203B41FA5}">
                      <a16:colId xmlns:a16="http://schemas.microsoft.com/office/drawing/2014/main" val="3670122688"/>
                    </a:ext>
                  </a:extLst>
                </a:gridCol>
              </a:tblGrid>
              <a:tr h="774000">
                <a:tc>
                  <a:txBody>
                    <a:bodyPr/>
                    <a:lstStyle/>
                    <a:p>
                      <a:pPr algn="ctr"/>
                      <a:r>
                        <a:rPr lang="en-GB" sz="2400" b="1" dirty="0">
                          <a:latin typeface="Century Gothic" panose="020B0502020202020204" pitchFamily="34" charset="0"/>
                        </a:rPr>
                        <a:t>Possibly</a:t>
                      </a:r>
                    </a:p>
                  </a:txBody>
                  <a:tcPr marL="0" marR="0" marT="0" marB="0" anchor="ct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Unlikely</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Surely</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57545215"/>
                  </a:ext>
                </a:extLst>
              </a:tr>
            </a:tbl>
          </a:graphicData>
        </a:graphic>
      </p:graphicFrame>
    </p:spTree>
    <p:extLst>
      <p:ext uri="{BB962C8B-B14F-4D97-AF65-F5344CB8AC3E}">
        <p14:creationId xmlns:p14="http://schemas.microsoft.com/office/powerpoint/2010/main" val="2586632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Rewrite this sentence with a different adverb from the word bank to make the event </a:t>
            </a:r>
            <a:r>
              <a:rPr lang="en-GB" sz="2000" b="1" u="sng" dirty="0">
                <a:solidFill>
                  <a:schemeClr val="tx1"/>
                </a:solidFill>
                <a:latin typeface="Century Gothic" panose="020B0502020202020204" pitchFamily="34" charset="0"/>
              </a:rPr>
              <a:t>less likely</a:t>
            </a:r>
            <a:r>
              <a:rPr lang="en-GB" sz="2000" b="1" dirty="0">
                <a:solidFill>
                  <a:schemeClr val="tx1"/>
                </a:solidFill>
                <a:latin typeface="Century Gothic" panose="020B0502020202020204" pitchFamily="34" charset="0"/>
              </a:rPr>
              <a:t> to happen.</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We will definitely have to stay indoors at lunchtime today as the scorching sunshine is far too hot.</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defTabSz="514350">
              <a:defRPr/>
            </a:pPr>
            <a:endParaRPr lang="en-GB" sz="2400" b="1" dirty="0">
              <a:solidFill>
                <a:srgbClr val="FF0000"/>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94974096-5191-4013-9817-BFF5F837D9CD}"/>
              </a:ext>
            </a:extLst>
          </p:cNvPr>
          <p:cNvGraphicFramePr>
            <a:graphicFrameLocks noGrp="1"/>
          </p:cNvGraphicFramePr>
          <p:nvPr>
            <p:extLst>
              <p:ext uri="{D42A27DB-BD31-4B8C-83A1-F6EECF244321}">
                <p14:modId xmlns:p14="http://schemas.microsoft.com/office/powerpoint/2010/main" val="2889876369"/>
              </p:ext>
            </p:extLst>
          </p:nvPr>
        </p:nvGraphicFramePr>
        <p:xfrm>
          <a:off x="1871999" y="3429000"/>
          <a:ext cx="5400000" cy="774287"/>
        </p:xfrm>
        <a:graphic>
          <a:graphicData uri="http://schemas.openxmlformats.org/drawingml/2006/table">
            <a:tbl>
              <a:tblPr firstRow="1" bandRow="1">
                <a:tableStyleId>{2D5ABB26-0587-4C30-8999-92F81FD0307C}</a:tableStyleId>
              </a:tblPr>
              <a:tblGrid>
                <a:gridCol w="1800000">
                  <a:extLst>
                    <a:ext uri="{9D8B030D-6E8A-4147-A177-3AD203B41FA5}">
                      <a16:colId xmlns:a16="http://schemas.microsoft.com/office/drawing/2014/main" val="3202905709"/>
                    </a:ext>
                  </a:extLst>
                </a:gridCol>
                <a:gridCol w="1800000">
                  <a:extLst>
                    <a:ext uri="{9D8B030D-6E8A-4147-A177-3AD203B41FA5}">
                      <a16:colId xmlns:a16="http://schemas.microsoft.com/office/drawing/2014/main" val="2603176878"/>
                    </a:ext>
                  </a:extLst>
                </a:gridCol>
                <a:gridCol w="1800000">
                  <a:extLst>
                    <a:ext uri="{9D8B030D-6E8A-4147-A177-3AD203B41FA5}">
                      <a16:colId xmlns:a16="http://schemas.microsoft.com/office/drawing/2014/main" val="3670122688"/>
                    </a:ext>
                  </a:extLst>
                </a:gridCol>
              </a:tblGrid>
              <a:tr h="774287">
                <a:tc>
                  <a:txBody>
                    <a:bodyPr/>
                    <a:lstStyle/>
                    <a:p>
                      <a:pPr algn="ctr"/>
                      <a:r>
                        <a:rPr lang="en-GB" sz="2400" b="1" dirty="0">
                          <a:solidFill>
                            <a:schemeClr val="tx1"/>
                          </a:solidFill>
                          <a:latin typeface="Century Gothic" panose="020B0502020202020204" pitchFamily="34" charset="0"/>
                        </a:rPr>
                        <a:t>certainly</a:t>
                      </a:r>
                      <a:endParaRPr lang="en-GB" sz="24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likely</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potentially</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57545215"/>
                  </a:ext>
                </a:extLst>
              </a:tr>
            </a:tbl>
          </a:graphicData>
        </a:graphic>
      </p:graphicFrame>
    </p:spTree>
    <p:extLst>
      <p:ext uri="{BB962C8B-B14F-4D97-AF65-F5344CB8AC3E}">
        <p14:creationId xmlns:p14="http://schemas.microsoft.com/office/powerpoint/2010/main" val="783171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Rewrite this sentence with a different adverb from the word bank to make the event </a:t>
            </a:r>
            <a:r>
              <a:rPr lang="en-GB" sz="2000" b="1" u="sng" dirty="0">
                <a:solidFill>
                  <a:schemeClr val="tx1"/>
                </a:solidFill>
                <a:latin typeface="Century Gothic" panose="020B0502020202020204" pitchFamily="34" charset="0"/>
              </a:rPr>
              <a:t>less likely</a:t>
            </a:r>
            <a:r>
              <a:rPr lang="en-GB" sz="2000" b="1" dirty="0">
                <a:solidFill>
                  <a:schemeClr val="tx1"/>
                </a:solidFill>
                <a:latin typeface="Century Gothic" panose="020B0502020202020204" pitchFamily="34" charset="0"/>
              </a:rPr>
              <a:t> to happen.</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We will definitely have to stay indoors at lunchtime today as the scorching sunshine is far too hot.</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defTabSz="514350">
              <a:defRPr/>
            </a:pPr>
            <a:r>
              <a:rPr lang="en-GB" sz="2400" b="1" dirty="0">
                <a:solidFill>
                  <a:srgbClr val="FF0000"/>
                </a:solidFill>
                <a:latin typeface="Century Gothic" panose="020B0502020202020204" pitchFamily="34" charset="0"/>
              </a:rPr>
              <a:t>We will potentially have to stay indoors at lunchtime today as the scorching sunshine is far too hot.</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defTabSz="514350">
              <a:defRPr/>
            </a:pPr>
            <a:endParaRPr lang="en-GB" sz="2400" b="1" dirty="0">
              <a:solidFill>
                <a:srgbClr val="FF0000"/>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94974096-5191-4013-9817-BFF5F837D9CD}"/>
              </a:ext>
            </a:extLst>
          </p:cNvPr>
          <p:cNvGraphicFramePr>
            <a:graphicFrameLocks noGrp="1"/>
          </p:cNvGraphicFramePr>
          <p:nvPr/>
        </p:nvGraphicFramePr>
        <p:xfrm>
          <a:off x="1871999" y="3429000"/>
          <a:ext cx="5400000" cy="774287"/>
        </p:xfrm>
        <a:graphic>
          <a:graphicData uri="http://schemas.openxmlformats.org/drawingml/2006/table">
            <a:tbl>
              <a:tblPr firstRow="1" bandRow="1">
                <a:tableStyleId>{2D5ABB26-0587-4C30-8999-92F81FD0307C}</a:tableStyleId>
              </a:tblPr>
              <a:tblGrid>
                <a:gridCol w="1800000">
                  <a:extLst>
                    <a:ext uri="{9D8B030D-6E8A-4147-A177-3AD203B41FA5}">
                      <a16:colId xmlns:a16="http://schemas.microsoft.com/office/drawing/2014/main" val="3202905709"/>
                    </a:ext>
                  </a:extLst>
                </a:gridCol>
                <a:gridCol w="1800000">
                  <a:extLst>
                    <a:ext uri="{9D8B030D-6E8A-4147-A177-3AD203B41FA5}">
                      <a16:colId xmlns:a16="http://schemas.microsoft.com/office/drawing/2014/main" val="2603176878"/>
                    </a:ext>
                  </a:extLst>
                </a:gridCol>
                <a:gridCol w="1800000">
                  <a:extLst>
                    <a:ext uri="{9D8B030D-6E8A-4147-A177-3AD203B41FA5}">
                      <a16:colId xmlns:a16="http://schemas.microsoft.com/office/drawing/2014/main" val="3670122688"/>
                    </a:ext>
                  </a:extLst>
                </a:gridCol>
              </a:tblGrid>
              <a:tr h="774287">
                <a:tc>
                  <a:txBody>
                    <a:bodyPr/>
                    <a:lstStyle/>
                    <a:p>
                      <a:pPr algn="ctr"/>
                      <a:r>
                        <a:rPr lang="en-GB" sz="2400" b="1" dirty="0">
                          <a:solidFill>
                            <a:schemeClr val="tx1"/>
                          </a:solidFill>
                          <a:latin typeface="Century Gothic" panose="020B0502020202020204" pitchFamily="34" charset="0"/>
                        </a:rPr>
                        <a:t>certainly</a:t>
                      </a:r>
                      <a:endParaRPr lang="en-GB" sz="24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likely</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potentially</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57545215"/>
                  </a:ext>
                </a:extLst>
              </a:tr>
            </a:tbl>
          </a:graphicData>
        </a:graphic>
      </p:graphicFrame>
    </p:spTree>
    <p:extLst>
      <p:ext uri="{BB962C8B-B14F-4D97-AF65-F5344CB8AC3E}">
        <p14:creationId xmlns:p14="http://schemas.microsoft.com/office/powerpoint/2010/main" val="4221925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Peter says that the underlined adverb could be moved to somewhere else in the following sentence.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400" b="1" dirty="0">
                <a:solidFill>
                  <a:schemeClr val="tx1"/>
                </a:solidFill>
                <a:latin typeface="Century Gothic" panose="020B0502020202020204" pitchFamily="34" charset="0"/>
              </a:rPr>
              <a:t>There will be sausages and mashed potato on the menu at lunchtime today </a:t>
            </a:r>
            <a:r>
              <a:rPr lang="en-GB" sz="2400" b="1" u="sng" dirty="0">
                <a:solidFill>
                  <a:schemeClr val="tx1"/>
                </a:solidFill>
                <a:latin typeface="Century Gothic" panose="020B0502020202020204" pitchFamily="34" charset="0"/>
              </a:rPr>
              <a:t>perhaps.</a:t>
            </a:r>
          </a:p>
          <a:p>
            <a:pPr defTabSz="685800">
              <a:defRPr/>
            </a:pPr>
            <a:endParaRPr lang="en-GB" sz="2000" b="1" u="sng" dirty="0">
              <a:solidFill>
                <a:schemeClr val="tx1"/>
              </a:solidFill>
              <a:latin typeface="Century Gothic" panose="020B0502020202020204" pitchFamily="34" charset="0"/>
            </a:endParaRPr>
          </a:p>
          <a:p>
            <a:pPr defTabSz="685800">
              <a:defRPr/>
            </a:pP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he correct?</a:t>
            </a:r>
          </a:p>
          <a:p>
            <a:pPr lvl="0" defTabSz="685800">
              <a:defRPr/>
            </a:pPr>
            <a:r>
              <a:rPr lang="en-GB" sz="2000" b="1" dirty="0">
                <a:solidFill>
                  <a:schemeClr val="tx1"/>
                </a:solidFill>
                <a:latin typeface="Century Gothic" panose="020B0502020202020204" pitchFamily="34" charset="0"/>
              </a:rPr>
              <a:t>Explain how you know. </a:t>
            </a:r>
          </a:p>
          <a:p>
            <a:pPr defTabSz="685800">
              <a:defRPr/>
            </a:pPr>
            <a:endParaRPr lang="en-GB" sz="2400" b="1" u="sng" dirty="0">
              <a:solidFill>
                <a:schemeClr val="tx1"/>
              </a:solidFill>
              <a:latin typeface="Century Gothic" panose="020B0502020202020204" pitchFamily="34" charset="0"/>
            </a:endParaRPr>
          </a:p>
          <a:p>
            <a:pPr defTabSz="685800">
              <a:defRPr/>
            </a:pPr>
            <a:endParaRPr lang="en-GB" sz="2400" b="1" u="sng" dirty="0">
              <a:solidFill>
                <a:schemeClr val="tx1"/>
              </a:solidFill>
              <a:latin typeface="Century Gothic" panose="020B0502020202020204" pitchFamily="34" charset="0"/>
            </a:endParaRPr>
          </a:p>
          <a:p>
            <a:pPr defTabSz="685800">
              <a:lnSpc>
                <a:spcPct val="200000"/>
              </a:lnSpc>
              <a:defRPr/>
            </a:pPr>
            <a:endParaRPr lang="en-GB" sz="2000" b="1" u="sng" dirty="0">
              <a:solidFill>
                <a:schemeClr val="tx1"/>
              </a:solidFill>
              <a:latin typeface="Century Gothic" panose="020B0502020202020204" pitchFamily="34" charset="0"/>
            </a:endParaRPr>
          </a:p>
          <a:p>
            <a:pPr defTabSz="685800">
              <a:lnSpc>
                <a:spcPct val="200000"/>
              </a:lnSpc>
              <a:defRPr/>
            </a:pPr>
            <a:endParaRPr lang="en-GB" sz="2000" b="1" u="sng"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8179474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Peter says that the underlined adverb could be moved to somewhere else in the following sentence.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400" b="1" dirty="0">
                <a:solidFill>
                  <a:schemeClr val="tx1"/>
                </a:solidFill>
                <a:latin typeface="Century Gothic" panose="020B0502020202020204" pitchFamily="34" charset="0"/>
              </a:rPr>
              <a:t>There will be sausages and mashed potato on the menu at lunchtime today </a:t>
            </a:r>
            <a:r>
              <a:rPr lang="en-GB" sz="2400" b="1" u="sng" dirty="0">
                <a:solidFill>
                  <a:schemeClr val="tx1"/>
                </a:solidFill>
                <a:latin typeface="Century Gothic" panose="020B0502020202020204" pitchFamily="34" charset="0"/>
              </a:rPr>
              <a:t>perhaps.</a:t>
            </a:r>
          </a:p>
          <a:p>
            <a:pPr defTabSz="685800">
              <a:defRPr/>
            </a:pPr>
            <a:endParaRPr lang="en-GB" sz="2000" b="1" u="sng" dirty="0">
              <a:solidFill>
                <a:schemeClr val="tx1"/>
              </a:solidFill>
              <a:latin typeface="Century Gothic" panose="020B0502020202020204" pitchFamily="34" charset="0"/>
            </a:endParaRPr>
          </a:p>
          <a:p>
            <a:pPr defTabSz="685800">
              <a:defRPr/>
            </a:pP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he correct?</a:t>
            </a:r>
          </a:p>
          <a:p>
            <a:pPr lvl="0" defTabSz="685800">
              <a:defRPr/>
            </a:pPr>
            <a:r>
              <a:rPr lang="en-GB" sz="2000" b="1" dirty="0">
                <a:solidFill>
                  <a:schemeClr val="tx1"/>
                </a:solidFill>
                <a:latin typeface="Century Gothic" panose="020B0502020202020204" pitchFamily="34" charset="0"/>
              </a:rPr>
              <a:t>Explain how you know. </a:t>
            </a:r>
          </a:p>
          <a:p>
            <a:pPr defTabSz="685800">
              <a:defRPr/>
            </a:pPr>
            <a:endParaRPr lang="en-GB" sz="2400" b="1" u="sng" dirty="0">
              <a:solidFill>
                <a:schemeClr val="tx1"/>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rPr>
              <a:t>Peter is correct because …</a:t>
            </a:r>
          </a:p>
          <a:p>
            <a:pPr defTabSz="685800">
              <a:lnSpc>
                <a:spcPct val="200000"/>
              </a:lnSpc>
              <a:defRPr/>
            </a:pPr>
            <a:endParaRPr lang="en-GB" sz="2000" b="1" u="sng" dirty="0">
              <a:solidFill>
                <a:schemeClr val="tx1"/>
              </a:solidFill>
              <a:latin typeface="Century Gothic" panose="020B0502020202020204" pitchFamily="34" charset="0"/>
            </a:endParaRPr>
          </a:p>
          <a:p>
            <a:pPr defTabSz="685800">
              <a:lnSpc>
                <a:spcPct val="200000"/>
              </a:lnSpc>
              <a:defRPr/>
            </a:pPr>
            <a:endParaRPr lang="en-GB" sz="2000" b="1" u="sng"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065277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Peter says that the underlined adverb could be moved to somewhere else in the following sentence.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400" b="1" dirty="0">
                <a:solidFill>
                  <a:schemeClr val="tx1"/>
                </a:solidFill>
                <a:latin typeface="Century Gothic" panose="020B0502020202020204" pitchFamily="34" charset="0"/>
              </a:rPr>
              <a:t>There will be sausages and mashed potato on the menu at lunchtime today </a:t>
            </a:r>
            <a:r>
              <a:rPr lang="en-GB" sz="2400" b="1" u="sng" dirty="0">
                <a:solidFill>
                  <a:schemeClr val="tx1"/>
                </a:solidFill>
                <a:latin typeface="Century Gothic" panose="020B0502020202020204" pitchFamily="34" charset="0"/>
              </a:rPr>
              <a:t>perhaps.</a:t>
            </a:r>
          </a:p>
          <a:p>
            <a:pPr defTabSz="685800">
              <a:defRPr/>
            </a:pPr>
            <a:endParaRPr lang="en-GB" sz="2000" b="1" u="sng" dirty="0">
              <a:solidFill>
                <a:schemeClr val="tx1"/>
              </a:solidFill>
              <a:latin typeface="Century Gothic" panose="020B0502020202020204" pitchFamily="34" charset="0"/>
            </a:endParaRPr>
          </a:p>
          <a:p>
            <a:pPr defTabSz="685800">
              <a:defRPr/>
            </a:pP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he correct?</a:t>
            </a:r>
          </a:p>
          <a:p>
            <a:pPr lvl="0" defTabSz="685800">
              <a:defRPr/>
            </a:pPr>
            <a:r>
              <a:rPr lang="en-GB" sz="2000" b="1" dirty="0">
                <a:solidFill>
                  <a:schemeClr val="tx1"/>
                </a:solidFill>
                <a:latin typeface="Century Gothic" panose="020B0502020202020204" pitchFamily="34" charset="0"/>
              </a:rPr>
              <a:t>Explain how you know. </a:t>
            </a:r>
          </a:p>
          <a:p>
            <a:pPr defTabSz="685800">
              <a:defRPr/>
            </a:pPr>
            <a:endParaRPr lang="en-GB" sz="2400" b="1" u="sng"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Peter is correct because the adverb could be moved. </a:t>
            </a:r>
          </a:p>
          <a:p>
            <a:pPr defTabSz="685800">
              <a:defRPr/>
            </a:pPr>
            <a:endParaRPr lang="en-GB" sz="2000" b="1" dirty="0">
              <a:solidFill>
                <a:srgbClr val="FF0000"/>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Various answers, for example: Perhaps there will be sausages and mashed potato on the menu at lunchtime today. </a:t>
            </a:r>
          </a:p>
          <a:p>
            <a:pPr defTabSz="685800">
              <a:lnSpc>
                <a:spcPct val="200000"/>
              </a:lnSpc>
              <a:defRPr/>
            </a:pPr>
            <a:endParaRPr lang="en-GB" sz="2000" b="1" u="sng" dirty="0">
              <a:solidFill>
                <a:schemeClr val="tx1"/>
              </a:solidFill>
              <a:latin typeface="Century Gothic" panose="020B0502020202020204" pitchFamily="34" charset="0"/>
            </a:endParaRPr>
          </a:p>
          <a:p>
            <a:pPr defTabSz="685800">
              <a:lnSpc>
                <a:spcPct val="200000"/>
              </a:lnSpc>
              <a:defRPr/>
            </a:pPr>
            <a:endParaRPr lang="en-GB" sz="2000" b="1" u="sng"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734824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it possible to replace the adverb in the sentence below with ‘possibly’? What would it do to the meaning?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My beautiful plant will surely die if it doesn’t get any water or sunlight.</a:t>
            </a:r>
          </a:p>
          <a:p>
            <a:pPr>
              <a:lnSpc>
                <a:spcPct val="200000"/>
              </a:lnSpc>
            </a:pPr>
            <a:endParaRPr lang="en-GB" sz="2000" b="1" dirty="0">
              <a:solidFill>
                <a:schemeClr val="tx1"/>
              </a:solidFill>
              <a:latin typeface="Century Gothic" panose="020B0502020202020204" pitchFamily="34" charset="0"/>
            </a:endParaRPr>
          </a:p>
          <a:p>
            <a:pPr>
              <a:lnSpc>
                <a:spcPct val="200000"/>
              </a:lnSpc>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338606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it possible to replace the adverb in the sentence below with ‘possibly’? What would it do to the meaning?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My beautiful plant will surely die if it doesn’t get any water or sunlight.</a:t>
            </a:r>
          </a:p>
          <a:p>
            <a:pPr>
              <a:lnSpc>
                <a:spcPct val="200000"/>
              </a:lnSpc>
            </a:pP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It is possible to replace the adverb with ‘possibly’ because…</a:t>
            </a:r>
          </a:p>
          <a:p>
            <a:pPr lvl="0" defTabSz="68580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669700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it possible to replace the adverb in the sentence below with ‘possibly’? What would it do to the meaning?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My beautiful plant will surely die if it doesn’t get any water or sunlight.</a:t>
            </a:r>
          </a:p>
          <a:p>
            <a:pPr>
              <a:lnSpc>
                <a:spcPct val="200000"/>
              </a:lnSpc>
            </a:pP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It is possible to replace the adverb with ‘possibly’ because it reduces the degree of certainty that the plant will die. </a:t>
            </a:r>
          </a:p>
          <a:p>
            <a:endParaRPr lang="en-GB" sz="2000" b="1" dirty="0">
              <a:solidFill>
                <a:srgbClr val="FF0000"/>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41444935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purl.org/dc/dcmitype/"/>
    <ds:schemaRef ds:uri="http://schemas.microsoft.com/office/infopath/2007/PartnerControls"/>
    <ds:schemaRef ds:uri="86144f90-c7b6-48d0-aae5-f5e9e48cc3df"/>
    <ds:schemaRef ds:uri="http://schemas.microsoft.com/office/2006/documentManagement/types"/>
    <ds:schemaRef ds:uri="http://schemas.microsoft.com/office/2006/metadata/properties"/>
    <ds:schemaRef ds:uri="http://schemas.microsoft.com/sharepoint/v3"/>
    <ds:schemaRef ds:uri="0f0ae0ff-29c4-4766-b250-c1a9bee8d430"/>
    <ds:schemaRef ds:uri="http://www.w3.org/XML/1998/namespace"/>
    <ds:schemaRef ds:uri="http://purl.org/dc/elements/1.1/"/>
  </ds:schemaRefs>
</ds:datastoreItem>
</file>

<file path=customXml/itemProps3.xml><?xml version="1.0" encoding="utf-8"?>
<ds:datastoreItem xmlns:ds="http://schemas.openxmlformats.org/officeDocument/2006/customXml" ds:itemID="{65B6EB9B-4701-43B4-9D27-B502E7AF0F5D}"/>
</file>

<file path=docProps/app.xml><?xml version="1.0" encoding="utf-8"?>
<Properties xmlns="http://schemas.openxmlformats.org/officeDocument/2006/extended-properties" xmlns:vt="http://schemas.openxmlformats.org/officeDocument/2006/docPropsVTypes">
  <Template>Office Theme</Template>
  <TotalTime>2851</TotalTime>
  <Words>1287</Words>
  <Application>Microsoft Office PowerPoint</Application>
  <PresentationFormat>On-screen Show (4:3)</PresentationFormat>
  <Paragraphs>324</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2</cp:revision>
  <dcterms:created xsi:type="dcterms:W3CDTF">2018-03-17T10:08:43Z</dcterms:created>
  <dcterms:modified xsi:type="dcterms:W3CDTF">2019-11-01T10:42:38Z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