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55"/>
  </p:notesMasterIdLst>
  <p:handoutMasterIdLst>
    <p:handoutMasterId r:id="rId56"/>
  </p:handoutMasterIdLst>
  <p:sldIdLst>
    <p:sldId id="256" r:id="rId5"/>
    <p:sldId id="282" r:id="rId6"/>
    <p:sldId id="258" r:id="rId7"/>
    <p:sldId id="283" r:id="rId8"/>
    <p:sldId id="259" r:id="rId9"/>
    <p:sldId id="284" r:id="rId10"/>
    <p:sldId id="260" r:id="rId11"/>
    <p:sldId id="285" r:id="rId12"/>
    <p:sldId id="261" r:id="rId13"/>
    <p:sldId id="286" r:id="rId14"/>
    <p:sldId id="262" r:id="rId15"/>
    <p:sldId id="287" r:id="rId16"/>
    <p:sldId id="263" r:id="rId17"/>
    <p:sldId id="288" r:id="rId18"/>
    <p:sldId id="264" r:id="rId19"/>
    <p:sldId id="289" r:id="rId20"/>
    <p:sldId id="265" r:id="rId21"/>
    <p:sldId id="290" r:id="rId22"/>
    <p:sldId id="266" r:id="rId23"/>
    <p:sldId id="291" r:id="rId24"/>
    <p:sldId id="267" r:id="rId25"/>
    <p:sldId id="292" r:id="rId26"/>
    <p:sldId id="268" r:id="rId27"/>
    <p:sldId id="293" r:id="rId28"/>
    <p:sldId id="269" r:id="rId29"/>
    <p:sldId id="294" r:id="rId30"/>
    <p:sldId id="270" r:id="rId31"/>
    <p:sldId id="295" r:id="rId32"/>
    <p:sldId id="271" r:id="rId33"/>
    <p:sldId id="296" r:id="rId34"/>
    <p:sldId id="272" r:id="rId35"/>
    <p:sldId id="297" r:id="rId36"/>
    <p:sldId id="273" r:id="rId37"/>
    <p:sldId id="298" r:id="rId38"/>
    <p:sldId id="274" r:id="rId39"/>
    <p:sldId id="299" r:id="rId40"/>
    <p:sldId id="275" r:id="rId41"/>
    <p:sldId id="300" r:id="rId42"/>
    <p:sldId id="276" r:id="rId43"/>
    <p:sldId id="301" r:id="rId44"/>
    <p:sldId id="277" r:id="rId45"/>
    <p:sldId id="302" r:id="rId46"/>
    <p:sldId id="278" r:id="rId47"/>
    <p:sldId id="303" r:id="rId48"/>
    <p:sldId id="279" r:id="rId49"/>
    <p:sldId id="304" r:id="rId50"/>
    <p:sldId id="280" r:id="rId51"/>
    <p:sldId id="305" r:id="rId52"/>
    <p:sldId id="281" r:id="rId53"/>
    <p:sldId id="306" r:id="rId54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6" userDrawn="1">
          <p15:clr>
            <a:srgbClr val="A4A3A4"/>
          </p15:clr>
        </p15:guide>
        <p15:guide id="2" pos="3143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y-Kate Connolly" initials="MC" lastIdx="5" clrIdx="0">
    <p:extLst>
      <p:ext uri="{19B8F6BF-5375-455C-9EA6-DF929625EA0E}">
        <p15:presenceInfo xmlns:p15="http://schemas.microsoft.com/office/powerpoint/2012/main" userId="S::m.connolly@trinitymat.org::8a927022-0044-4ed6-b55e-fa8027a97afa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694B"/>
    <a:srgbClr val="D2ED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185" autoAdjust="0"/>
    <p:restoredTop sz="93605" autoAdjust="0"/>
  </p:normalViewPr>
  <p:slideViewPr>
    <p:cSldViewPr snapToGrid="0" snapToObjects="1">
      <p:cViewPr varScale="1">
        <p:scale>
          <a:sx n="63" d="100"/>
          <a:sy n="63" d="100"/>
        </p:scale>
        <p:origin x="1092" y="32"/>
      </p:cViewPr>
      <p:guideLst>
        <p:guide orient="horz" pos="2296"/>
        <p:guide pos="314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commentAuthors" Target="commentAuthors.xml"/><Relationship Id="rId61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handoutMaster" Target="handoutMasters/handoutMaster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971D915-8582-6644-875B-2B94633B3C8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22CD14-047A-7E42-B524-607D12335F6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5CA628-D126-F64B-838A-64719E1DCC39}" type="datetimeFigureOut">
              <a:rPr lang="en-US" smtClean="0"/>
              <a:t>10/5/2022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496EDD-CA96-114E-A009-CB496466E1E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B29E1E-2ADD-C94B-8CD9-9C7A4985053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03202C-ABD8-B14A-B275-107CCC49C4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219584"/>
      </p:ext>
    </p:extLst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10/5/2022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hf sldNum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90406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7334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23975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15944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15419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34966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65260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64828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981699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85862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8472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84571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 Bold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 Bold" panose="02000506040000020003" pitchFamily="2" charset="0"/>
              </a:rPr>
              <a:t> | </a:t>
            </a:r>
            <a:r>
              <a:rPr lang="en-GB" b="1" dirty="0">
                <a:effectLst/>
                <a:latin typeface="Bariol Bold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 Bold" panose="02000506040000020003" pitchFamily="2" charset="0"/>
              </a:rPr>
              <a:t> | </a:t>
            </a:r>
            <a:r>
              <a:rPr lang="en-GB" b="1" dirty="0">
                <a:effectLst/>
                <a:latin typeface="Bariol Bold" panose="02000506040000020003" pitchFamily="2" charset="0"/>
              </a:rPr>
              <a:t>Day 1</a:t>
            </a:r>
            <a:endParaRPr lang="en-GB" dirty="0">
              <a:effectLst/>
              <a:latin typeface="Bariol Regular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 Bold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8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20.png"/><Relationship Id="rId7" Type="http://schemas.openxmlformats.org/officeDocument/2006/relationships/image" Target="../media/image22.png"/><Relationship Id="rId12" Type="http://schemas.openxmlformats.org/officeDocument/2006/relationships/image" Target="../media/image1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11" Type="http://schemas.microsoft.com/office/2007/relationships/hdphoto" Target="../media/hdphoto4.wdp"/><Relationship Id="rId5" Type="http://schemas.openxmlformats.org/officeDocument/2006/relationships/image" Target="../media/image21.png"/><Relationship Id="rId10" Type="http://schemas.openxmlformats.org/officeDocument/2006/relationships/image" Target="../media/image24.png"/><Relationship Id="rId4" Type="http://schemas.microsoft.com/office/2007/relationships/hdphoto" Target="../media/hdphoto1.wdp"/><Relationship Id="rId9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13.png"/><Relationship Id="rId3" Type="http://schemas.openxmlformats.org/officeDocument/2006/relationships/image" Target="../media/image25.png"/><Relationship Id="rId7" Type="http://schemas.microsoft.com/office/2007/relationships/hdphoto" Target="../media/hdphoto2.wdp"/><Relationship Id="rId12" Type="http://schemas.microsoft.com/office/2007/relationships/hdphoto" Target="../media/hdphoto4.wdp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11" Type="http://schemas.openxmlformats.org/officeDocument/2006/relationships/image" Target="../media/image24.png"/><Relationship Id="rId5" Type="http://schemas.microsoft.com/office/2007/relationships/hdphoto" Target="../media/hdphoto1.wdp"/><Relationship Id="rId10" Type="http://schemas.openxmlformats.org/officeDocument/2006/relationships/image" Target="../media/image23.png"/><Relationship Id="rId4" Type="http://schemas.openxmlformats.org/officeDocument/2006/relationships/image" Target="../media/image20.png"/><Relationship Id="rId9" Type="http://schemas.microsoft.com/office/2007/relationships/hdphoto" Target="../media/hdphoto3.wdp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9.png"/><Relationship Id="rId3" Type="http://schemas.openxmlformats.org/officeDocument/2006/relationships/image" Target="../media/image26.png"/><Relationship Id="rId7" Type="http://schemas.microsoft.com/office/2007/relationships/hdphoto" Target="../media/hdphoto2.wdp"/><Relationship Id="rId12" Type="http://schemas.openxmlformats.org/officeDocument/2006/relationships/image" Target="../media/image28.png"/><Relationship Id="rId17" Type="http://schemas.microsoft.com/office/2007/relationships/hdphoto" Target="../media/hdphoto5.wdp"/><Relationship Id="rId2" Type="http://schemas.openxmlformats.org/officeDocument/2006/relationships/image" Target="../media/image2.jpg"/><Relationship Id="rId16" Type="http://schemas.openxmlformats.org/officeDocument/2006/relationships/image" Target="../media/image3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11" Type="http://schemas.openxmlformats.org/officeDocument/2006/relationships/image" Target="../media/image27.png"/><Relationship Id="rId5" Type="http://schemas.microsoft.com/office/2007/relationships/hdphoto" Target="../media/hdphoto1.wdp"/><Relationship Id="rId15" Type="http://schemas.openxmlformats.org/officeDocument/2006/relationships/image" Target="../media/image31.png"/><Relationship Id="rId10" Type="http://schemas.openxmlformats.org/officeDocument/2006/relationships/image" Target="../media/image13.png"/><Relationship Id="rId4" Type="http://schemas.openxmlformats.org/officeDocument/2006/relationships/image" Target="../media/image20.png"/><Relationship Id="rId9" Type="http://schemas.microsoft.com/office/2007/relationships/hdphoto" Target="../media/hdphoto3.wdp"/><Relationship Id="rId14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openxmlformats.org/officeDocument/2006/relationships/image" Target="../media/image36.png"/><Relationship Id="rId18" Type="http://schemas.openxmlformats.org/officeDocument/2006/relationships/image" Target="../media/image31.png"/><Relationship Id="rId3" Type="http://schemas.openxmlformats.org/officeDocument/2006/relationships/image" Target="../media/image33.png"/><Relationship Id="rId21" Type="http://schemas.openxmlformats.org/officeDocument/2006/relationships/image" Target="../media/image37.png"/><Relationship Id="rId7" Type="http://schemas.openxmlformats.org/officeDocument/2006/relationships/image" Target="../media/image21.png"/><Relationship Id="rId12" Type="http://schemas.openxmlformats.org/officeDocument/2006/relationships/image" Target="../media/image35.png"/><Relationship Id="rId17" Type="http://schemas.openxmlformats.org/officeDocument/2006/relationships/image" Target="../media/image30.png"/><Relationship Id="rId2" Type="http://schemas.openxmlformats.org/officeDocument/2006/relationships/image" Target="../media/image2.jpg"/><Relationship Id="rId16" Type="http://schemas.openxmlformats.org/officeDocument/2006/relationships/image" Target="../media/image29.png"/><Relationship Id="rId20" Type="http://schemas.microsoft.com/office/2007/relationships/hdphoto" Target="../media/hdphoto5.wdp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image" Target="../media/image13.png"/><Relationship Id="rId5" Type="http://schemas.openxmlformats.org/officeDocument/2006/relationships/image" Target="../media/image20.png"/><Relationship Id="rId15" Type="http://schemas.openxmlformats.org/officeDocument/2006/relationships/image" Target="../media/image28.png"/><Relationship Id="rId10" Type="http://schemas.microsoft.com/office/2007/relationships/hdphoto" Target="../media/hdphoto3.wdp"/><Relationship Id="rId19" Type="http://schemas.openxmlformats.org/officeDocument/2006/relationships/image" Target="../media/image32.png"/><Relationship Id="rId4" Type="http://schemas.openxmlformats.org/officeDocument/2006/relationships/image" Target="../media/image34.png"/><Relationship Id="rId9" Type="http://schemas.openxmlformats.org/officeDocument/2006/relationships/image" Target="../media/image22.png"/><Relationship Id="rId14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emf"/><Relationship Id="rId5" Type="http://schemas.openxmlformats.org/officeDocument/2006/relationships/image" Target="../media/image38.png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39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png"/><Relationship Id="rId5" Type="http://schemas.openxmlformats.org/officeDocument/2006/relationships/image" Target="../media/image13.png"/><Relationship Id="rId4" Type="http://schemas.openxmlformats.org/officeDocument/2006/relationships/image" Target="../media/image4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emf"/><Relationship Id="rId5" Type="http://schemas.openxmlformats.org/officeDocument/2006/relationships/image" Target="../media/image38.png"/><Relationship Id="rId4" Type="http://schemas.openxmlformats.org/officeDocument/2006/relationships/image" Target="../media/image39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13.png"/><Relationship Id="rId7" Type="http://schemas.openxmlformats.org/officeDocument/2006/relationships/image" Target="../media/image39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5.png"/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12" Type="http://schemas.openxmlformats.org/officeDocument/2006/relationships/image" Target="../media/image5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8.png"/><Relationship Id="rId11" Type="http://schemas.openxmlformats.org/officeDocument/2006/relationships/image" Target="../media/image53.png"/><Relationship Id="rId5" Type="http://schemas.openxmlformats.org/officeDocument/2006/relationships/image" Target="../media/image47.png"/><Relationship Id="rId10" Type="http://schemas.openxmlformats.org/officeDocument/2006/relationships/image" Target="../media/image52.png"/><Relationship Id="rId4" Type="http://schemas.openxmlformats.org/officeDocument/2006/relationships/image" Target="../media/image46.png"/><Relationship Id="rId9" Type="http://schemas.openxmlformats.org/officeDocument/2006/relationships/image" Target="../media/image51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image" Target="../media/image54.png"/><Relationship Id="rId3" Type="http://schemas.openxmlformats.org/officeDocument/2006/relationships/image" Target="../media/image45.png"/><Relationship Id="rId7" Type="http://schemas.openxmlformats.org/officeDocument/2006/relationships/image" Target="../media/image48.png"/><Relationship Id="rId12" Type="http://schemas.openxmlformats.org/officeDocument/2006/relationships/image" Target="../media/image5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png"/><Relationship Id="rId11" Type="http://schemas.openxmlformats.org/officeDocument/2006/relationships/image" Target="../media/image52.png"/><Relationship Id="rId5" Type="http://schemas.openxmlformats.org/officeDocument/2006/relationships/image" Target="../media/image46.png"/><Relationship Id="rId10" Type="http://schemas.openxmlformats.org/officeDocument/2006/relationships/image" Target="../media/image51.png"/><Relationship Id="rId4" Type="http://schemas.openxmlformats.org/officeDocument/2006/relationships/image" Target="../media/image56.png"/><Relationship Id="rId9" Type="http://schemas.openxmlformats.org/officeDocument/2006/relationships/image" Target="../media/image50.png"/><Relationship Id="rId14" Type="http://schemas.openxmlformats.org/officeDocument/2006/relationships/image" Target="../media/image5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5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30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2.jpg"/><Relationship Id="rId7" Type="http://schemas.openxmlformats.org/officeDocument/2006/relationships/image" Target="../media/image6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7.png"/><Relationship Id="rId5" Type="http://schemas.openxmlformats.org/officeDocument/2006/relationships/image" Target="../media/image61.png"/><Relationship Id="rId4" Type="http://schemas.openxmlformats.org/officeDocument/2006/relationships/image" Target="../media/image60.png"/><Relationship Id="rId9" Type="http://schemas.openxmlformats.org/officeDocument/2006/relationships/image" Target="../media/image59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3" Type="http://schemas.openxmlformats.org/officeDocument/2006/relationships/image" Target="../media/image590.png"/><Relationship Id="rId7" Type="http://schemas.openxmlformats.org/officeDocument/2006/relationships/image" Target="../media/image5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microsoft.com/office/2007/relationships/hdphoto" Target="../media/hdphoto6.wdp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3" Type="http://schemas.openxmlformats.org/officeDocument/2006/relationships/image" Target="../media/image66.png"/><Relationship Id="rId7" Type="http://schemas.openxmlformats.org/officeDocument/2006/relationships/image" Target="../media/image5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microsoft.com/office/2007/relationships/hdphoto" Target="../media/hdphoto6.wdp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microsoft.com/office/2007/relationships/hdphoto" Target="../media/hdphoto6.wdp"/><Relationship Id="rId5" Type="http://schemas.openxmlformats.org/officeDocument/2006/relationships/image" Target="../media/image64.png"/><Relationship Id="rId4" Type="http://schemas.openxmlformats.org/officeDocument/2006/relationships/image" Target="../media/image6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7" Type="http://schemas.microsoft.com/office/2007/relationships/hdphoto" Target="../media/hdphoto6.wdp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4.png"/><Relationship Id="rId5" Type="http://schemas.openxmlformats.org/officeDocument/2006/relationships/image" Target="../media/image68.png"/><Relationship Id="rId4" Type="http://schemas.openxmlformats.org/officeDocument/2006/relationships/image" Target="../media/image6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7" Type="http://schemas.microsoft.com/office/2007/relationships/hdphoto" Target="../media/hdphoto6.wdp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4.png"/><Relationship Id="rId5" Type="http://schemas.openxmlformats.org/officeDocument/2006/relationships/image" Target="../media/image69.jpg"/><Relationship Id="rId4" Type="http://schemas.openxmlformats.org/officeDocument/2006/relationships/image" Target="../media/image1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7" Type="http://schemas.microsoft.com/office/2007/relationships/hdphoto" Target="../media/hdphoto6.wdp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4.png"/><Relationship Id="rId5" Type="http://schemas.openxmlformats.org/officeDocument/2006/relationships/image" Target="../media/image69.jpg"/><Relationship Id="rId4" Type="http://schemas.openxmlformats.org/officeDocument/2006/relationships/image" Target="../media/image13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3" Type="http://schemas.openxmlformats.org/officeDocument/2006/relationships/image" Target="../media/image72.png"/><Relationship Id="rId7" Type="http://schemas.microsoft.com/office/2007/relationships/hdphoto" Target="../media/hdphoto7.wdp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3.png"/><Relationship Id="rId5" Type="http://schemas.openxmlformats.org/officeDocument/2006/relationships/image" Target="../media/image71.png"/><Relationship Id="rId4" Type="http://schemas.openxmlformats.org/officeDocument/2006/relationships/image" Target="../media/image13.png"/><Relationship Id="rId9" Type="http://schemas.microsoft.com/office/2007/relationships/hdphoto" Target="../media/hdphoto8.wdp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3" Type="http://schemas.openxmlformats.org/officeDocument/2006/relationships/image" Target="../media/image72.png"/><Relationship Id="rId7" Type="http://schemas.microsoft.com/office/2007/relationships/hdphoto" Target="../media/hdphoto7.wdp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3.png"/><Relationship Id="rId5" Type="http://schemas.openxmlformats.org/officeDocument/2006/relationships/image" Target="../media/image71.png"/><Relationship Id="rId4" Type="http://schemas.openxmlformats.org/officeDocument/2006/relationships/image" Target="../media/image13.png"/><Relationship Id="rId9" Type="http://schemas.microsoft.com/office/2007/relationships/hdphoto" Target="../media/hdphoto8.wdp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1.png"/><Relationship Id="rId4" Type="http://schemas.openxmlformats.org/officeDocument/2006/relationships/image" Target="../media/image1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6.png"/><Relationship Id="rId5" Type="http://schemas.openxmlformats.org/officeDocument/2006/relationships/image" Target="../media/image71.png"/><Relationship Id="rId4" Type="http://schemas.openxmlformats.org/officeDocument/2006/relationships/image" Target="../media/image1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7" Type="http://schemas.openxmlformats.org/officeDocument/2006/relationships/image" Target="../media/image7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7.png"/><Relationship Id="rId5" Type="http://schemas.openxmlformats.org/officeDocument/2006/relationships/image" Target="../media/image75.png"/><Relationship Id="rId4" Type="http://schemas.openxmlformats.org/officeDocument/2006/relationships/image" Target="../media/image1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7" Type="http://schemas.openxmlformats.org/officeDocument/2006/relationships/image" Target="../media/image7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7.png"/><Relationship Id="rId5" Type="http://schemas.openxmlformats.org/officeDocument/2006/relationships/image" Target="../media/image75.png"/><Relationship Id="rId4" Type="http://schemas.openxmlformats.org/officeDocument/2006/relationships/image" Target="../media/image1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0.png"/><Relationship Id="rId5" Type="http://schemas.openxmlformats.org/officeDocument/2006/relationships/image" Target="../media/image79.png"/><Relationship Id="rId4" Type="http://schemas.openxmlformats.org/officeDocument/2006/relationships/image" Target="../media/image71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png"/><Relationship Id="rId3" Type="http://schemas.openxmlformats.org/officeDocument/2006/relationships/image" Target="../media/image82.png"/><Relationship Id="rId7" Type="http://schemas.openxmlformats.org/officeDocument/2006/relationships/image" Target="../media/image8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9.png"/><Relationship Id="rId5" Type="http://schemas.openxmlformats.org/officeDocument/2006/relationships/image" Target="../media/image71.png"/><Relationship Id="rId4" Type="http://schemas.openxmlformats.org/officeDocument/2006/relationships/image" Target="../media/image8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1.png"/><Relationship Id="rId4" Type="http://schemas.openxmlformats.org/officeDocument/2006/relationships/image" Target="../media/image7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1.png"/><Relationship Id="rId5" Type="http://schemas.openxmlformats.org/officeDocument/2006/relationships/image" Target="../media/image86.png"/><Relationship Id="rId4" Type="http://schemas.openxmlformats.org/officeDocument/2006/relationships/image" Target="../media/image71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0.png"/><Relationship Id="rId7" Type="http://schemas.openxmlformats.org/officeDocument/2006/relationships/image" Target="../media/image8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microsoft.com/office/2007/relationships/hdphoto" Target="../media/hdphoto8.wdp"/><Relationship Id="rId4" Type="http://schemas.openxmlformats.org/officeDocument/2006/relationships/image" Target="../media/image74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7" Type="http://schemas.openxmlformats.org/officeDocument/2006/relationships/image" Target="../media/image8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microsoft.com/office/2007/relationships/hdphoto" Target="../media/hdphoto8.wdp"/><Relationship Id="rId4" Type="http://schemas.openxmlformats.org/officeDocument/2006/relationships/image" Target="../media/image74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1.png"/><Relationship Id="rId4" Type="http://schemas.openxmlformats.org/officeDocument/2006/relationships/image" Target="../media/image13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1.png"/><Relationship Id="rId5" Type="http://schemas.openxmlformats.org/officeDocument/2006/relationships/image" Target="../media/image13.png"/><Relationship Id="rId4" Type="http://schemas.openxmlformats.org/officeDocument/2006/relationships/image" Target="../media/image90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1.png"/><Relationship Id="rId4" Type="http://schemas.openxmlformats.org/officeDocument/2006/relationships/image" Target="../media/image92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4.png"/><Relationship Id="rId4" Type="http://schemas.openxmlformats.org/officeDocument/2006/relationships/image" Target="../media/image71.pn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7.png"/><Relationship Id="rId3" Type="http://schemas.openxmlformats.org/officeDocument/2006/relationships/image" Target="../media/image2.jpg"/><Relationship Id="rId7" Type="http://schemas.openxmlformats.org/officeDocument/2006/relationships/image" Target="../media/image9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5.png"/><Relationship Id="rId5" Type="http://schemas.openxmlformats.org/officeDocument/2006/relationships/image" Target="../media/image87.png"/><Relationship Id="rId10" Type="http://schemas.openxmlformats.org/officeDocument/2006/relationships/image" Target="../media/image99.png"/><Relationship Id="rId4" Type="http://schemas.openxmlformats.org/officeDocument/2006/relationships/image" Target="../media/image910.png"/><Relationship Id="rId9" Type="http://schemas.openxmlformats.org/officeDocument/2006/relationships/image" Target="../media/image98.png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7.png"/><Relationship Id="rId3" Type="http://schemas.openxmlformats.org/officeDocument/2006/relationships/image" Target="../media/image2.jpg"/><Relationship Id="rId7" Type="http://schemas.openxmlformats.org/officeDocument/2006/relationships/image" Target="../media/image9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5.png"/><Relationship Id="rId5" Type="http://schemas.openxmlformats.org/officeDocument/2006/relationships/image" Target="../media/image87.png"/><Relationship Id="rId10" Type="http://schemas.openxmlformats.org/officeDocument/2006/relationships/image" Target="../media/image99.png"/><Relationship Id="rId4" Type="http://schemas.openxmlformats.org/officeDocument/2006/relationships/image" Target="../media/image101.png"/><Relationship Id="rId9" Type="http://schemas.openxmlformats.org/officeDocument/2006/relationships/image" Target="../media/image9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/>
              <p:nvPr/>
            </p:nvSpPr>
            <p:spPr>
              <a:xfrm>
                <a:off x="228600" y="1285103"/>
                <a:ext cx="7673546" cy="57554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1)		Which number is the arrow pointing to?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2)		Use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&lt;,&gt;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or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to compare the numbers.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12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3)		One more than 4 is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0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Who is taller?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		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285103"/>
                <a:ext cx="7673546" cy="5755422"/>
              </a:xfrm>
              <a:prstGeom prst="rect">
                <a:avLst/>
              </a:prstGeom>
              <a:blipFill>
                <a:blip r:embed="rId4"/>
                <a:stretch>
                  <a:fillRect l="-1669" t="-1165" r="-1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E54691B5-57CD-49B4-8D79-C6A4C590B5CA}"/>
                  </a:ext>
                </a:extLst>
              </p:cNvPr>
              <p:cNvSpPr txBox="1"/>
              <p:nvPr/>
            </p:nvSpPr>
            <p:spPr>
              <a:xfrm>
                <a:off x="1648751" y="4010845"/>
                <a:ext cx="158367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rgbClr val="FF0000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E54691B5-57CD-49B4-8D79-C6A4C590B5C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48751" y="4010845"/>
                <a:ext cx="1583679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2" name="Picture 21">
            <a:extLst>
              <a:ext uri="{FF2B5EF4-FFF2-40B4-BE49-F238E27FC236}">
                <a16:creationId xmlns:a16="http://schemas.microsoft.com/office/drawing/2014/main" id="{2542D805-4C0B-4863-A15B-5E87A59AC88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92052" y="683513"/>
            <a:ext cx="601220" cy="84937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5484D24E-DAF8-44B3-8384-58C70FC59E4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08385" y="683513"/>
            <a:ext cx="601220" cy="849375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75C744B3-C3C3-46FB-BFB0-5789428B803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90430" y="1149766"/>
            <a:ext cx="601220" cy="84937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91A4DED-B4B7-4694-8E15-FA40C16A455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92052" y="1685900"/>
            <a:ext cx="601220" cy="849375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FB64E147-4061-4249-B353-BB0A9DBE59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88808" y="1685900"/>
            <a:ext cx="601220" cy="849375"/>
          </a:xfrm>
          <a:prstGeom prst="rect">
            <a:avLst/>
          </a:prstGeom>
        </p:spPr>
      </p:pic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8C468E5C-95AB-4672-8AA6-6FA76607D9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166365"/>
              </p:ext>
            </p:extLst>
          </p:nvPr>
        </p:nvGraphicFramePr>
        <p:xfrm>
          <a:off x="1220957" y="2566490"/>
          <a:ext cx="5992140" cy="4603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9214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</a:tblGrid>
              <a:tr h="230174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30174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34" name="TextBox 33">
            <a:extLst>
              <a:ext uri="{FF2B5EF4-FFF2-40B4-BE49-F238E27FC236}">
                <a16:creationId xmlns:a16="http://schemas.microsoft.com/office/drawing/2014/main" id="{86BBF3ED-8234-450B-A203-B97C9E23AF3B}"/>
              </a:ext>
            </a:extLst>
          </p:cNvPr>
          <p:cNvSpPr txBox="1"/>
          <p:nvPr/>
        </p:nvSpPr>
        <p:spPr>
          <a:xfrm>
            <a:off x="1020857" y="2079121"/>
            <a:ext cx="399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0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D38B98E-86B3-4444-864F-93C001A6DBF5}"/>
              </a:ext>
            </a:extLst>
          </p:cNvPr>
          <p:cNvSpPr txBox="1"/>
          <p:nvPr/>
        </p:nvSpPr>
        <p:spPr>
          <a:xfrm>
            <a:off x="6934919" y="2079121"/>
            <a:ext cx="5908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10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749848E0-FDAA-4164-812E-4F5B60DF6C42}"/>
              </a:ext>
            </a:extLst>
          </p:cNvPr>
          <p:cNvCxnSpPr>
            <a:cxnSpLocks/>
          </p:cNvCxnSpPr>
          <p:nvPr/>
        </p:nvCxnSpPr>
        <p:spPr>
          <a:xfrm>
            <a:off x="3014115" y="2154477"/>
            <a:ext cx="0" cy="36693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9" name="Picture 38">
            <a:extLst>
              <a:ext uri="{FF2B5EF4-FFF2-40B4-BE49-F238E27FC236}">
                <a16:creationId xmlns:a16="http://schemas.microsoft.com/office/drawing/2014/main" id="{49B13968-D8F7-4791-90CB-49BAB1DFC42C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r="1976"/>
          <a:stretch/>
        </p:blipFill>
        <p:spPr>
          <a:xfrm flipH="1">
            <a:off x="6559247" y="4689646"/>
            <a:ext cx="968696" cy="1417174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219EDC4C-7B19-4773-AA6C-39311C226699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r="4304"/>
          <a:stretch/>
        </p:blipFill>
        <p:spPr>
          <a:xfrm>
            <a:off x="7867398" y="4534065"/>
            <a:ext cx="1055098" cy="1631299"/>
          </a:xfrm>
          <a:prstGeom prst="rect">
            <a:avLst/>
          </a:prstGeom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6C61B306-A8C3-42BF-ADFE-CF372232666E}"/>
              </a:ext>
            </a:extLst>
          </p:cNvPr>
          <p:cNvSpPr txBox="1"/>
          <p:nvPr/>
        </p:nvSpPr>
        <p:spPr>
          <a:xfrm>
            <a:off x="7845420" y="6048391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Rosie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F2165503-5437-4276-9F41-C9BB8AC0A204}"/>
              </a:ext>
            </a:extLst>
          </p:cNvPr>
          <p:cNvSpPr txBox="1"/>
          <p:nvPr/>
        </p:nvSpPr>
        <p:spPr>
          <a:xfrm>
            <a:off x="6380292" y="6048391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Tommy</a:t>
            </a: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64314473-7831-42CF-A989-6807E5117750}"/>
              </a:ext>
            </a:extLst>
          </p:cNvPr>
          <p:cNvSpPr/>
          <p:nvPr/>
        </p:nvSpPr>
        <p:spPr>
          <a:xfrm>
            <a:off x="2185699" y="4022960"/>
            <a:ext cx="540000" cy="54000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D1D28978-4CDB-421D-8832-BAD47BF83777}"/>
              </a:ext>
            </a:extLst>
          </p:cNvPr>
          <p:cNvSpPr/>
          <p:nvPr/>
        </p:nvSpPr>
        <p:spPr>
          <a:xfrm>
            <a:off x="4526959" y="4854478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6149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/>
              <p:nvPr/>
            </p:nvSpPr>
            <p:spPr>
              <a:xfrm>
                <a:off x="228600" y="1285103"/>
                <a:ext cx="7673546" cy="57554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1)		Which number is the arrow pointing to?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2)		Use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&lt;,&gt;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or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to compare the numbers.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12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3)		One more than 4 is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0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Who is taller?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		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285103"/>
                <a:ext cx="7673546" cy="5755422"/>
              </a:xfrm>
              <a:prstGeom prst="rect">
                <a:avLst/>
              </a:prstGeom>
              <a:blipFill>
                <a:blip r:embed="rId4"/>
                <a:stretch>
                  <a:fillRect l="-1653" t="-1101" r="-148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E54691B5-57CD-49B4-8D79-C6A4C590B5CA}"/>
                  </a:ext>
                </a:extLst>
              </p:cNvPr>
              <p:cNvSpPr txBox="1"/>
              <p:nvPr/>
            </p:nvSpPr>
            <p:spPr>
              <a:xfrm>
                <a:off x="1648751" y="4010845"/>
                <a:ext cx="158367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rgbClr val="FF0000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E54691B5-57CD-49B4-8D79-C6A4C590B5C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48751" y="4010845"/>
                <a:ext cx="1583679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>
            <a:extLst>
              <a:ext uri="{FF2B5EF4-FFF2-40B4-BE49-F238E27FC236}">
                <a16:creationId xmlns:a16="http://schemas.microsoft.com/office/drawing/2014/main" id="{09C80B38-0769-413F-AE00-C781EF1783F4}"/>
              </a:ext>
            </a:extLst>
          </p:cNvPr>
          <p:cNvSpPr txBox="1"/>
          <p:nvPr/>
        </p:nvSpPr>
        <p:spPr>
          <a:xfrm>
            <a:off x="4498442" y="4871258"/>
            <a:ext cx="604645" cy="523220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2542D805-4C0B-4863-A15B-5E87A59AC88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92052" y="683513"/>
            <a:ext cx="601220" cy="84937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5484D24E-DAF8-44B3-8384-58C70FC59E4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08385" y="683513"/>
            <a:ext cx="601220" cy="849375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75C744B3-C3C3-46FB-BFB0-5789428B803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90430" y="1149766"/>
            <a:ext cx="601220" cy="84937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91A4DED-B4B7-4694-8E15-FA40C16A455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92052" y="1685900"/>
            <a:ext cx="601220" cy="849375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FB64E147-4061-4249-B353-BB0A9DBE59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88808" y="1685900"/>
            <a:ext cx="601220" cy="849375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3B60B8AC-D71C-41FD-A0B1-E534EC60DBC6}"/>
              </a:ext>
            </a:extLst>
          </p:cNvPr>
          <p:cNvSpPr txBox="1"/>
          <p:nvPr/>
        </p:nvSpPr>
        <p:spPr>
          <a:xfrm>
            <a:off x="1781365" y="4039740"/>
            <a:ext cx="22337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 	    	 5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061EA05-8FF2-46C7-881C-C729C1D98320}"/>
              </a:ext>
            </a:extLst>
          </p:cNvPr>
          <p:cNvSpPr txBox="1"/>
          <p:nvPr/>
        </p:nvSpPr>
        <p:spPr>
          <a:xfrm>
            <a:off x="3776263" y="6031065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Rosie</a:t>
            </a:r>
          </a:p>
        </p:txBody>
      </p:sp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8C468E5C-95AB-4672-8AA6-6FA76607D95E}"/>
              </a:ext>
            </a:extLst>
          </p:cNvPr>
          <p:cNvGraphicFramePr>
            <a:graphicFrameLocks noGrp="1"/>
          </p:cNvGraphicFramePr>
          <p:nvPr/>
        </p:nvGraphicFramePr>
        <p:xfrm>
          <a:off x="1220957" y="2566490"/>
          <a:ext cx="5992140" cy="4603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9214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</a:tblGrid>
              <a:tr h="230174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30174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34" name="TextBox 33">
            <a:extLst>
              <a:ext uri="{FF2B5EF4-FFF2-40B4-BE49-F238E27FC236}">
                <a16:creationId xmlns:a16="http://schemas.microsoft.com/office/drawing/2014/main" id="{86BBF3ED-8234-450B-A203-B97C9E23AF3B}"/>
              </a:ext>
            </a:extLst>
          </p:cNvPr>
          <p:cNvSpPr txBox="1"/>
          <p:nvPr/>
        </p:nvSpPr>
        <p:spPr>
          <a:xfrm>
            <a:off x="1020857" y="2079121"/>
            <a:ext cx="399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0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D38B98E-86B3-4444-864F-93C001A6DBF5}"/>
              </a:ext>
            </a:extLst>
          </p:cNvPr>
          <p:cNvSpPr txBox="1"/>
          <p:nvPr/>
        </p:nvSpPr>
        <p:spPr>
          <a:xfrm>
            <a:off x="6934919" y="2079121"/>
            <a:ext cx="5908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10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749848E0-FDAA-4164-812E-4F5B60DF6C42}"/>
              </a:ext>
            </a:extLst>
          </p:cNvPr>
          <p:cNvCxnSpPr>
            <a:cxnSpLocks/>
          </p:cNvCxnSpPr>
          <p:nvPr/>
        </p:nvCxnSpPr>
        <p:spPr>
          <a:xfrm>
            <a:off x="3014115" y="2154477"/>
            <a:ext cx="0" cy="36693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>
            <a:extLst>
              <a:ext uri="{FF2B5EF4-FFF2-40B4-BE49-F238E27FC236}">
                <a16:creationId xmlns:a16="http://schemas.microsoft.com/office/drawing/2014/main" id="{E7854B86-9161-4034-8A8B-A9147C5FF377}"/>
              </a:ext>
            </a:extLst>
          </p:cNvPr>
          <p:cNvSpPr txBox="1"/>
          <p:nvPr/>
        </p:nvSpPr>
        <p:spPr>
          <a:xfrm>
            <a:off x="2820380" y="1661763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49B13968-D8F7-4791-90CB-49BAB1DFC42C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r="1976"/>
          <a:stretch/>
        </p:blipFill>
        <p:spPr>
          <a:xfrm flipH="1">
            <a:off x="6559247" y="4689646"/>
            <a:ext cx="968696" cy="1417174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219EDC4C-7B19-4773-AA6C-39311C226699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r="4304"/>
          <a:stretch/>
        </p:blipFill>
        <p:spPr>
          <a:xfrm>
            <a:off x="7867398" y="4534065"/>
            <a:ext cx="1055098" cy="1631299"/>
          </a:xfrm>
          <a:prstGeom prst="rect">
            <a:avLst/>
          </a:prstGeom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6C61B306-A8C3-42BF-ADFE-CF372232666E}"/>
              </a:ext>
            </a:extLst>
          </p:cNvPr>
          <p:cNvSpPr txBox="1"/>
          <p:nvPr/>
        </p:nvSpPr>
        <p:spPr>
          <a:xfrm>
            <a:off x="7845420" y="6048391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Rosie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F2165503-5437-4276-9F41-C9BB8AC0A204}"/>
              </a:ext>
            </a:extLst>
          </p:cNvPr>
          <p:cNvSpPr txBox="1"/>
          <p:nvPr/>
        </p:nvSpPr>
        <p:spPr>
          <a:xfrm>
            <a:off x="6380292" y="6048391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Tommy</a:t>
            </a: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64314473-7831-42CF-A989-6807E5117750}"/>
              </a:ext>
            </a:extLst>
          </p:cNvPr>
          <p:cNvSpPr/>
          <p:nvPr/>
        </p:nvSpPr>
        <p:spPr>
          <a:xfrm>
            <a:off x="2185699" y="4022960"/>
            <a:ext cx="540000" cy="54000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D1D28978-4CDB-421D-8832-BAD47BF83777}"/>
              </a:ext>
            </a:extLst>
          </p:cNvPr>
          <p:cNvSpPr/>
          <p:nvPr/>
        </p:nvSpPr>
        <p:spPr>
          <a:xfrm>
            <a:off x="4526959" y="4854478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21108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/>
              <p:nvPr/>
            </p:nvSpPr>
            <p:spPr>
              <a:xfrm>
                <a:off x="228600" y="1285103"/>
                <a:ext cx="7673546" cy="58785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1)		Sort the counters into 2 groups.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		Use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&lt;,&gt;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or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to compare the numbers.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40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3)		What comes next?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4)		Which line is longer?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 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		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285103"/>
                <a:ext cx="7673546" cy="5878532"/>
              </a:xfrm>
              <a:prstGeom prst="rect">
                <a:avLst/>
              </a:prstGeom>
              <a:blipFill>
                <a:blip r:embed="rId4"/>
                <a:stretch>
                  <a:fillRect l="-1669" t="-11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2542D805-4C0B-4863-A15B-5E87A59AC88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92052" y="683513"/>
            <a:ext cx="601220" cy="84937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5484D24E-DAF8-44B3-8384-58C70FC59E4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08385" y="683513"/>
            <a:ext cx="601220" cy="84937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91A4DED-B4B7-4694-8E15-FA40C16A455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92052" y="1685900"/>
            <a:ext cx="601220" cy="849375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FB64E147-4061-4249-B353-BB0A9DBE59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88808" y="1685900"/>
            <a:ext cx="601220" cy="849375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D757744C-0CFA-4FAD-BBB9-2AF0E9FE1EB7}"/>
              </a:ext>
            </a:extLst>
          </p:cNvPr>
          <p:cNvSpPr txBox="1"/>
          <p:nvPr/>
        </p:nvSpPr>
        <p:spPr>
          <a:xfrm>
            <a:off x="1858856" y="3663726"/>
            <a:ext cx="1914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9	     	8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DA4001E2-AB3D-4945-857C-46CD771DE333}"/>
              </a:ext>
            </a:extLst>
          </p:cNvPr>
          <p:cNvSpPr/>
          <p:nvPr/>
        </p:nvSpPr>
        <p:spPr>
          <a:xfrm>
            <a:off x="4703574" y="4584169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C696DCFF-F4B6-4E9F-9E11-DC717CC24DDE}"/>
              </a:ext>
            </a:extLst>
          </p:cNvPr>
          <p:cNvSpPr/>
          <p:nvPr/>
        </p:nvSpPr>
        <p:spPr>
          <a:xfrm>
            <a:off x="4703574" y="4904860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8CB14689-87D2-41AC-8873-E7EC047905A3}"/>
              </a:ext>
            </a:extLst>
          </p:cNvPr>
          <p:cNvSpPr/>
          <p:nvPr/>
        </p:nvSpPr>
        <p:spPr>
          <a:xfrm>
            <a:off x="4988963" y="4584169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16790389-46DC-4D0D-9FFD-DA07A31DCA6B}"/>
              </a:ext>
            </a:extLst>
          </p:cNvPr>
          <p:cNvSpPr/>
          <p:nvPr/>
        </p:nvSpPr>
        <p:spPr>
          <a:xfrm>
            <a:off x="4988963" y="4904860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867D86F9-20EA-40F3-9B60-0DE4B473BF2A}"/>
              </a:ext>
            </a:extLst>
          </p:cNvPr>
          <p:cNvSpPr/>
          <p:nvPr/>
        </p:nvSpPr>
        <p:spPr>
          <a:xfrm>
            <a:off x="5274352" y="4584169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A63A167A-2B2A-4400-8B78-DFD027E52B09}"/>
              </a:ext>
            </a:extLst>
          </p:cNvPr>
          <p:cNvSpPr/>
          <p:nvPr/>
        </p:nvSpPr>
        <p:spPr>
          <a:xfrm>
            <a:off x="5274352" y="4904860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38291F2B-6B06-4907-A218-368948353836}"/>
              </a:ext>
            </a:extLst>
          </p:cNvPr>
          <p:cNvSpPr/>
          <p:nvPr/>
        </p:nvSpPr>
        <p:spPr>
          <a:xfrm>
            <a:off x="5559741" y="4584169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63022FE8-EBD5-41CF-81D2-4C51A7D9920C}"/>
              </a:ext>
            </a:extLst>
          </p:cNvPr>
          <p:cNvSpPr/>
          <p:nvPr/>
        </p:nvSpPr>
        <p:spPr>
          <a:xfrm>
            <a:off x="6110945" y="4584169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AC912CF9-B5F4-42A6-9F15-A7EB88B79835}"/>
              </a:ext>
            </a:extLst>
          </p:cNvPr>
          <p:cNvSpPr/>
          <p:nvPr/>
        </p:nvSpPr>
        <p:spPr>
          <a:xfrm>
            <a:off x="6110945" y="4904860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4E690230-2792-48BC-B9F4-90512B8717F1}"/>
              </a:ext>
            </a:extLst>
          </p:cNvPr>
          <p:cNvSpPr/>
          <p:nvPr/>
        </p:nvSpPr>
        <p:spPr>
          <a:xfrm>
            <a:off x="6396334" y="4584169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FB3BAA84-2246-4D30-A752-8178D1F828DE}"/>
              </a:ext>
            </a:extLst>
          </p:cNvPr>
          <p:cNvSpPr/>
          <p:nvPr/>
        </p:nvSpPr>
        <p:spPr>
          <a:xfrm>
            <a:off x="6396334" y="4904860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53271A91-E3BA-4756-8B42-85E47288FC05}"/>
              </a:ext>
            </a:extLst>
          </p:cNvPr>
          <p:cNvSpPr/>
          <p:nvPr/>
        </p:nvSpPr>
        <p:spPr>
          <a:xfrm>
            <a:off x="6681723" y="4584169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A5E635FB-DBB4-4547-ACD1-9C5C75383DCD}"/>
              </a:ext>
            </a:extLst>
          </p:cNvPr>
          <p:cNvSpPr/>
          <p:nvPr/>
        </p:nvSpPr>
        <p:spPr>
          <a:xfrm>
            <a:off x="6681723" y="4904860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F15AC5DB-77FD-4474-A028-1D340F5A65B1}"/>
              </a:ext>
            </a:extLst>
          </p:cNvPr>
          <p:cNvSpPr/>
          <p:nvPr/>
        </p:nvSpPr>
        <p:spPr>
          <a:xfrm>
            <a:off x="7518316" y="4584169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7F541D0C-E860-4ED9-96F3-B17E9152020D}"/>
              </a:ext>
            </a:extLst>
          </p:cNvPr>
          <p:cNvSpPr/>
          <p:nvPr/>
        </p:nvSpPr>
        <p:spPr>
          <a:xfrm>
            <a:off x="7518316" y="4904860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126D19BF-7A01-4C65-BF94-147C809F493E}"/>
              </a:ext>
            </a:extLst>
          </p:cNvPr>
          <p:cNvSpPr/>
          <p:nvPr/>
        </p:nvSpPr>
        <p:spPr>
          <a:xfrm>
            <a:off x="7803705" y="4584169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A7422AD7-98FC-48F2-A4B6-CDE50B5D11E1}"/>
              </a:ext>
            </a:extLst>
          </p:cNvPr>
          <p:cNvSpPr/>
          <p:nvPr/>
        </p:nvSpPr>
        <p:spPr>
          <a:xfrm>
            <a:off x="7803705" y="4904860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AED38345-A041-4010-8B45-63A13B04CC6C}"/>
              </a:ext>
            </a:extLst>
          </p:cNvPr>
          <p:cNvSpPr/>
          <p:nvPr/>
        </p:nvSpPr>
        <p:spPr>
          <a:xfrm>
            <a:off x="8089094" y="4584169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A5EC605D-EA47-4048-885B-F456B8F26770}"/>
              </a:ext>
            </a:extLst>
          </p:cNvPr>
          <p:cNvSpPr/>
          <p:nvPr/>
        </p:nvSpPr>
        <p:spPr>
          <a:xfrm>
            <a:off x="1410948" y="1845707"/>
            <a:ext cx="264880" cy="2648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B508566E-2700-435E-95E5-828D9B2B7F30}"/>
              </a:ext>
            </a:extLst>
          </p:cNvPr>
          <p:cNvSpPr/>
          <p:nvPr/>
        </p:nvSpPr>
        <p:spPr>
          <a:xfrm>
            <a:off x="1784941" y="1845707"/>
            <a:ext cx="264880" cy="26488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D378D5F0-D2D1-405E-95B5-032C89E49DFC}"/>
              </a:ext>
            </a:extLst>
          </p:cNvPr>
          <p:cNvSpPr/>
          <p:nvPr/>
        </p:nvSpPr>
        <p:spPr>
          <a:xfrm>
            <a:off x="2158934" y="1845707"/>
            <a:ext cx="264880" cy="2648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8CDBE0D6-167F-4838-B149-BC5391C67D02}"/>
              </a:ext>
            </a:extLst>
          </p:cNvPr>
          <p:cNvSpPr/>
          <p:nvPr/>
        </p:nvSpPr>
        <p:spPr>
          <a:xfrm>
            <a:off x="2532927" y="1845707"/>
            <a:ext cx="264880" cy="26488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937AEAA9-49D4-4F40-8DB6-48E567DE29F4}"/>
              </a:ext>
            </a:extLst>
          </p:cNvPr>
          <p:cNvSpPr/>
          <p:nvPr/>
        </p:nvSpPr>
        <p:spPr>
          <a:xfrm>
            <a:off x="2906920" y="1845707"/>
            <a:ext cx="264880" cy="2648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C746DD18-6FB0-43BE-A0B9-1391ED48CE7C}"/>
              </a:ext>
            </a:extLst>
          </p:cNvPr>
          <p:cNvSpPr/>
          <p:nvPr/>
        </p:nvSpPr>
        <p:spPr>
          <a:xfrm>
            <a:off x="1405586" y="2364691"/>
            <a:ext cx="264880" cy="26488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FC0D8595-A4C1-41A9-A06E-1F2A6EBE9904}"/>
              </a:ext>
            </a:extLst>
          </p:cNvPr>
          <p:cNvSpPr/>
          <p:nvPr/>
        </p:nvSpPr>
        <p:spPr>
          <a:xfrm>
            <a:off x="1779579" y="2364691"/>
            <a:ext cx="264880" cy="2648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53ED6335-3162-4887-9765-90933335C80F}"/>
              </a:ext>
            </a:extLst>
          </p:cNvPr>
          <p:cNvSpPr/>
          <p:nvPr/>
        </p:nvSpPr>
        <p:spPr>
          <a:xfrm>
            <a:off x="2153572" y="2364691"/>
            <a:ext cx="264880" cy="26488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0E6FF042-1DD9-4128-A6D4-B4F494173E3B}"/>
              </a:ext>
            </a:extLst>
          </p:cNvPr>
          <p:cNvSpPr/>
          <p:nvPr/>
        </p:nvSpPr>
        <p:spPr>
          <a:xfrm>
            <a:off x="2527565" y="2364691"/>
            <a:ext cx="264880" cy="2648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E1E70E66-8DF2-483E-AC2E-B605BD0129E5}"/>
              </a:ext>
            </a:extLst>
          </p:cNvPr>
          <p:cNvSpPr/>
          <p:nvPr/>
        </p:nvSpPr>
        <p:spPr>
          <a:xfrm>
            <a:off x="2901558" y="2364691"/>
            <a:ext cx="264880" cy="2648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FAACB6E6-1438-4EC0-9BAA-780171E16173}"/>
              </a:ext>
            </a:extLst>
          </p:cNvPr>
          <p:cNvSpPr/>
          <p:nvPr/>
        </p:nvSpPr>
        <p:spPr>
          <a:xfrm>
            <a:off x="2474949" y="3652394"/>
            <a:ext cx="540000" cy="54000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6" name="Straight Connector 65">
            <a:extLst>
              <a:ext uri="{FF2B5EF4-FFF2-40B4-BE49-F238E27FC236}">
                <a16:creationId xmlns:a16="http://schemas.microsoft.com/office/drawing/2014/main" id="{2F739DCC-8BC0-4D49-885F-BD47E632575F}"/>
              </a:ext>
            </a:extLst>
          </p:cNvPr>
          <p:cNvCxnSpPr>
            <a:cxnSpLocks/>
          </p:cNvCxnSpPr>
          <p:nvPr/>
        </p:nvCxnSpPr>
        <p:spPr>
          <a:xfrm>
            <a:off x="1203436" y="6227011"/>
            <a:ext cx="5633299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>
            <a:extLst>
              <a:ext uri="{FF2B5EF4-FFF2-40B4-BE49-F238E27FC236}">
                <a16:creationId xmlns:a16="http://schemas.microsoft.com/office/drawing/2014/main" id="{FA1E2200-826C-4348-83C6-C2844D76B17B}"/>
              </a:ext>
            </a:extLst>
          </p:cNvPr>
          <p:cNvCxnSpPr>
            <a:cxnSpLocks/>
          </p:cNvCxnSpPr>
          <p:nvPr/>
        </p:nvCxnSpPr>
        <p:spPr>
          <a:xfrm>
            <a:off x="1203436" y="6445253"/>
            <a:ext cx="4080945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TextBox 88">
            <a:extLst>
              <a:ext uri="{FF2B5EF4-FFF2-40B4-BE49-F238E27FC236}">
                <a16:creationId xmlns:a16="http://schemas.microsoft.com/office/drawing/2014/main" id="{F6F7C221-40D4-42CC-A8C7-AAFC85178CF0}"/>
              </a:ext>
            </a:extLst>
          </p:cNvPr>
          <p:cNvSpPr txBox="1"/>
          <p:nvPr/>
        </p:nvSpPr>
        <p:spPr>
          <a:xfrm>
            <a:off x="6929760" y="5965401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A</a:t>
            </a: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02958AB4-0A79-4AC1-A61C-DD638724782E}"/>
              </a:ext>
            </a:extLst>
          </p:cNvPr>
          <p:cNvSpPr txBox="1"/>
          <p:nvPr/>
        </p:nvSpPr>
        <p:spPr>
          <a:xfrm>
            <a:off x="5405079" y="6183643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36561055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/>
              <p:nvPr/>
            </p:nvSpPr>
            <p:spPr>
              <a:xfrm>
                <a:off x="228600" y="1285103"/>
                <a:ext cx="7673546" cy="58785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1)		Sort the counters into 2 groups.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		Use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&lt;,&gt;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or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to compare the numbers.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40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3)		What comes next?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4)		Which line is longer?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 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		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285103"/>
                <a:ext cx="7673546" cy="5878532"/>
              </a:xfrm>
              <a:prstGeom prst="rect">
                <a:avLst/>
              </a:prstGeom>
              <a:blipFill>
                <a:blip r:embed="rId4"/>
                <a:stretch>
                  <a:fillRect l="-1653" t="-1080" r="-16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E54691B5-57CD-49B4-8D79-C6A4C590B5CA}"/>
                  </a:ext>
                </a:extLst>
              </p:cNvPr>
              <p:cNvSpPr txBox="1"/>
              <p:nvPr/>
            </p:nvSpPr>
            <p:spPr>
              <a:xfrm>
                <a:off x="1966364" y="3645860"/>
                <a:ext cx="158367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srgbClr val="FF0000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E54691B5-57CD-49B4-8D79-C6A4C590B5C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66364" y="3645860"/>
                <a:ext cx="1583679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2" name="Picture 21">
            <a:extLst>
              <a:ext uri="{FF2B5EF4-FFF2-40B4-BE49-F238E27FC236}">
                <a16:creationId xmlns:a16="http://schemas.microsoft.com/office/drawing/2014/main" id="{2542D805-4C0B-4863-A15B-5E87A59AC88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92052" y="683513"/>
            <a:ext cx="601220" cy="84937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5484D24E-DAF8-44B3-8384-58C70FC59E4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08385" y="683513"/>
            <a:ext cx="601220" cy="84937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91A4DED-B4B7-4694-8E15-FA40C16A455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92052" y="1685900"/>
            <a:ext cx="601220" cy="849375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FB64E147-4061-4249-B353-BB0A9DBE59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88808" y="1685900"/>
            <a:ext cx="601220" cy="849375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D757744C-0CFA-4FAD-BBB9-2AF0E9FE1EB7}"/>
              </a:ext>
            </a:extLst>
          </p:cNvPr>
          <p:cNvSpPr txBox="1"/>
          <p:nvPr/>
        </p:nvSpPr>
        <p:spPr>
          <a:xfrm>
            <a:off x="1858856" y="3663726"/>
            <a:ext cx="1914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9	     	8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DA4001E2-AB3D-4945-857C-46CD771DE333}"/>
              </a:ext>
            </a:extLst>
          </p:cNvPr>
          <p:cNvSpPr/>
          <p:nvPr/>
        </p:nvSpPr>
        <p:spPr>
          <a:xfrm>
            <a:off x="4703574" y="4584169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C696DCFF-F4B6-4E9F-9E11-DC717CC24DDE}"/>
              </a:ext>
            </a:extLst>
          </p:cNvPr>
          <p:cNvSpPr/>
          <p:nvPr/>
        </p:nvSpPr>
        <p:spPr>
          <a:xfrm>
            <a:off x="4703574" y="4904860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8CB14689-87D2-41AC-8873-E7EC047905A3}"/>
              </a:ext>
            </a:extLst>
          </p:cNvPr>
          <p:cNvSpPr/>
          <p:nvPr/>
        </p:nvSpPr>
        <p:spPr>
          <a:xfrm>
            <a:off x="4988963" y="4584169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16790389-46DC-4D0D-9FFD-DA07A31DCA6B}"/>
              </a:ext>
            </a:extLst>
          </p:cNvPr>
          <p:cNvSpPr/>
          <p:nvPr/>
        </p:nvSpPr>
        <p:spPr>
          <a:xfrm>
            <a:off x="4988963" y="4904860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867D86F9-20EA-40F3-9B60-0DE4B473BF2A}"/>
              </a:ext>
            </a:extLst>
          </p:cNvPr>
          <p:cNvSpPr/>
          <p:nvPr/>
        </p:nvSpPr>
        <p:spPr>
          <a:xfrm>
            <a:off x="5274352" y="4584169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A63A167A-2B2A-4400-8B78-DFD027E52B09}"/>
              </a:ext>
            </a:extLst>
          </p:cNvPr>
          <p:cNvSpPr/>
          <p:nvPr/>
        </p:nvSpPr>
        <p:spPr>
          <a:xfrm>
            <a:off x="5274352" y="4904860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38291F2B-6B06-4907-A218-368948353836}"/>
              </a:ext>
            </a:extLst>
          </p:cNvPr>
          <p:cNvSpPr/>
          <p:nvPr/>
        </p:nvSpPr>
        <p:spPr>
          <a:xfrm>
            <a:off x="5559741" y="4584169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63022FE8-EBD5-41CF-81D2-4C51A7D9920C}"/>
              </a:ext>
            </a:extLst>
          </p:cNvPr>
          <p:cNvSpPr/>
          <p:nvPr/>
        </p:nvSpPr>
        <p:spPr>
          <a:xfrm>
            <a:off x="6110945" y="4584169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AC912CF9-B5F4-42A6-9F15-A7EB88B79835}"/>
              </a:ext>
            </a:extLst>
          </p:cNvPr>
          <p:cNvSpPr/>
          <p:nvPr/>
        </p:nvSpPr>
        <p:spPr>
          <a:xfrm>
            <a:off x="6110945" y="4904860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4E690230-2792-48BC-B9F4-90512B8717F1}"/>
              </a:ext>
            </a:extLst>
          </p:cNvPr>
          <p:cNvSpPr/>
          <p:nvPr/>
        </p:nvSpPr>
        <p:spPr>
          <a:xfrm>
            <a:off x="6396334" y="4584169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FB3BAA84-2246-4D30-A752-8178D1F828DE}"/>
              </a:ext>
            </a:extLst>
          </p:cNvPr>
          <p:cNvSpPr/>
          <p:nvPr/>
        </p:nvSpPr>
        <p:spPr>
          <a:xfrm>
            <a:off x="6396334" y="4904860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53271A91-E3BA-4756-8B42-85E47288FC05}"/>
              </a:ext>
            </a:extLst>
          </p:cNvPr>
          <p:cNvSpPr/>
          <p:nvPr/>
        </p:nvSpPr>
        <p:spPr>
          <a:xfrm>
            <a:off x="6681723" y="4584169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A5E635FB-DBB4-4547-ACD1-9C5C75383DCD}"/>
              </a:ext>
            </a:extLst>
          </p:cNvPr>
          <p:cNvSpPr/>
          <p:nvPr/>
        </p:nvSpPr>
        <p:spPr>
          <a:xfrm>
            <a:off x="6681723" y="4904860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F15AC5DB-77FD-4474-A028-1D340F5A65B1}"/>
              </a:ext>
            </a:extLst>
          </p:cNvPr>
          <p:cNvSpPr/>
          <p:nvPr/>
        </p:nvSpPr>
        <p:spPr>
          <a:xfrm>
            <a:off x="7518316" y="4584169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7F541D0C-E860-4ED9-96F3-B17E9152020D}"/>
              </a:ext>
            </a:extLst>
          </p:cNvPr>
          <p:cNvSpPr/>
          <p:nvPr/>
        </p:nvSpPr>
        <p:spPr>
          <a:xfrm>
            <a:off x="7518316" y="4904860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126D19BF-7A01-4C65-BF94-147C809F493E}"/>
              </a:ext>
            </a:extLst>
          </p:cNvPr>
          <p:cNvSpPr/>
          <p:nvPr/>
        </p:nvSpPr>
        <p:spPr>
          <a:xfrm>
            <a:off x="7803705" y="4584169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A7422AD7-98FC-48F2-A4B6-CDE50B5D11E1}"/>
              </a:ext>
            </a:extLst>
          </p:cNvPr>
          <p:cNvSpPr/>
          <p:nvPr/>
        </p:nvSpPr>
        <p:spPr>
          <a:xfrm>
            <a:off x="7803705" y="4904860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AED38345-A041-4010-8B45-63A13B04CC6C}"/>
              </a:ext>
            </a:extLst>
          </p:cNvPr>
          <p:cNvSpPr/>
          <p:nvPr/>
        </p:nvSpPr>
        <p:spPr>
          <a:xfrm>
            <a:off x="8089094" y="4584169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F4CBAE64-EEA3-45F8-828E-7CF12A4CC53F}"/>
              </a:ext>
            </a:extLst>
          </p:cNvPr>
          <p:cNvSpPr/>
          <p:nvPr/>
        </p:nvSpPr>
        <p:spPr>
          <a:xfrm>
            <a:off x="8925687" y="4584169"/>
            <a:ext cx="264880" cy="2648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85591DD7-5172-4243-9163-DC1659F178FF}"/>
              </a:ext>
            </a:extLst>
          </p:cNvPr>
          <p:cNvSpPr/>
          <p:nvPr/>
        </p:nvSpPr>
        <p:spPr>
          <a:xfrm>
            <a:off x="8925687" y="4904860"/>
            <a:ext cx="264880" cy="2648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08A7B2ED-BB79-4860-8104-4B01E3885BD7}"/>
              </a:ext>
            </a:extLst>
          </p:cNvPr>
          <p:cNvSpPr/>
          <p:nvPr/>
        </p:nvSpPr>
        <p:spPr>
          <a:xfrm>
            <a:off x="9211076" y="4584169"/>
            <a:ext cx="264880" cy="2648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B7427A4B-12E5-4DF7-8ED3-F4C4A72E3D44}"/>
              </a:ext>
            </a:extLst>
          </p:cNvPr>
          <p:cNvSpPr/>
          <p:nvPr/>
        </p:nvSpPr>
        <p:spPr>
          <a:xfrm>
            <a:off x="9211076" y="4904860"/>
            <a:ext cx="264880" cy="2648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A5EC605D-EA47-4048-885B-F456B8F26770}"/>
              </a:ext>
            </a:extLst>
          </p:cNvPr>
          <p:cNvSpPr/>
          <p:nvPr/>
        </p:nvSpPr>
        <p:spPr>
          <a:xfrm>
            <a:off x="1410948" y="1845707"/>
            <a:ext cx="264880" cy="2648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B508566E-2700-435E-95E5-828D9B2B7F30}"/>
              </a:ext>
            </a:extLst>
          </p:cNvPr>
          <p:cNvSpPr/>
          <p:nvPr/>
        </p:nvSpPr>
        <p:spPr>
          <a:xfrm>
            <a:off x="1784941" y="1845707"/>
            <a:ext cx="264880" cy="26488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D378D5F0-D2D1-405E-95B5-032C89E49DFC}"/>
              </a:ext>
            </a:extLst>
          </p:cNvPr>
          <p:cNvSpPr/>
          <p:nvPr/>
        </p:nvSpPr>
        <p:spPr>
          <a:xfrm>
            <a:off x="2158934" y="1845707"/>
            <a:ext cx="264880" cy="2648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8CDBE0D6-167F-4838-B149-BC5391C67D02}"/>
              </a:ext>
            </a:extLst>
          </p:cNvPr>
          <p:cNvSpPr/>
          <p:nvPr/>
        </p:nvSpPr>
        <p:spPr>
          <a:xfrm>
            <a:off x="2532927" y="1845707"/>
            <a:ext cx="264880" cy="26488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937AEAA9-49D4-4F40-8DB6-48E567DE29F4}"/>
              </a:ext>
            </a:extLst>
          </p:cNvPr>
          <p:cNvSpPr/>
          <p:nvPr/>
        </p:nvSpPr>
        <p:spPr>
          <a:xfrm>
            <a:off x="2906920" y="1845707"/>
            <a:ext cx="264880" cy="2648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C746DD18-6FB0-43BE-A0B9-1391ED48CE7C}"/>
              </a:ext>
            </a:extLst>
          </p:cNvPr>
          <p:cNvSpPr/>
          <p:nvPr/>
        </p:nvSpPr>
        <p:spPr>
          <a:xfrm>
            <a:off x="1405586" y="2364691"/>
            <a:ext cx="264880" cy="26488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FC0D8595-A4C1-41A9-A06E-1F2A6EBE9904}"/>
              </a:ext>
            </a:extLst>
          </p:cNvPr>
          <p:cNvSpPr/>
          <p:nvPr/>
        </p:nvSpPr>
        <p:spPr>
          <a:xfrm>
            <a:off x="1779579" y="2364691"/>
            <a:ext cx="264880" cy="2648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53ED6335-3162-4887-9765-90933335C80F}"/>
              </a:ext>
            </a:extLst>
          </p:cNvPr>
          <p:cNvSpPr/>
          <p:nvPr/>
        </p:nvSpPr>
        <p:spPr>
          <a:xfrm>
            <a:off x="2153572" y="2364691"/>
            <a:ext cx="264880" cy="26488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0E6FF042-1DD9-4128-A6D4-B4F494173E3B}"/>
              </a:ext>
            </a:extLst>
          </p:cNvPr>
          <p:cNvSpPr/>
          <p:nvPr/>
        </p:nvSpPr>
        <p:spPr>
          <a:xfrm>
            <a:off x="2527565" y="2364691"/>
            <a:ext cx="264880" cy="2648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E1E70E66-8DF2-483E-AC2E-B605BD0129E5}"/>
              </a:ext>
            </a:extLst>
          </p:cNvPr>
          <p:cNvSpPr/>
          <p:nvPr/>
        </p:nvSpPr>
        <p:spPr>
          <a:xfrm>
            <a:off x="2901558" y="2364691"/>
            <a:ext cx="264880" cy="2648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45A12061-42E7-42FB-A5CD-A2DF2EA52F31}"/>
              </a:ext>
            </a:extLst>
          </p:cNvPr>
          <p:cNvSpPr/>
          <p:nvPr/>
        </p:nvSpPr>
        <p:spPr>
          <a:xfrm>
            <a:off x="3633468" y="1814162"/>
            <a:ext cx="1159723" cy="1159723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EF0FDF58-751F-43FB-908A-6A30A1A0250F}"/>
              </a:ext>
            </a:extLst>
          </p:cNvPr>
          <p:cNvSpPr/>
          <p:nvPr/>
        </p:nvSpPr>
        <p:spPr>
          <a:xfrm>
            <a:off x="5134802" y="1792543"/>
            <a:ext cx="1159723" cy="1159723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453B3FAC-9EB7-4891-BFED-8F4B129A9890}"/>
              </a:ext>
            </a:extLst>
          </p:cNvPr>
          <p:cNvSpPr/>
          <p:nvPr/>
        </p:nvSpPr>
        <p:spPr>
          <a:xfrm>
            <a:off x="3726325" y="2172171"/>
            <a:ext cx="264880" cy="2648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4E4D7C10-E78A-434C-B055-C07712345186}"/>
              </a:ext>
            </a:extLst>
          </p:cNvPr>
          <p:cNvSpPr/>
          <p:nvPr/>
        </p:nvSpPr>
        <p:spPr>
          <a:xfrm>
            <a:off x="5389299" y="2015700"/>
            <a:ext cx="264880" cy="26488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5899397C-7C9B-4BDD-A57F-D021826A4C7A}"/>
              </a:ext>
            </a:extLst>
          </p:cNvPr>
          <p:cNvSpPr/>
          <p:nvPr/>
        </p:nvSpPr>
        <p:spPr>
          <a:xfrm>
            <a:off x="4138375" y="2172171"/>
            <a:ext cx="264880" cy="2648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755C7591-7A0A-48BA-8283-1D2FB4995C1B}"/>
              </a:ext>
            </a:extLst>
          </p:cNvPr>
          <p:cNvSpPr/>
          <p:nvPr/>
        </p:nvSpPr>
        <p:spPr>
          <a:xfrm>
            <a:off x="5824335" y="2019188"/>
            <a:ext cx="264880" cy="26488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03A79909-98BD-4FC1-A8D7-16D44EBF5ECF}"/>
              </a:ext>
            </a:extLst>
          </p:cNvPr>
          <p:cNvSpPr/>
          <p:nvPr/>
        </p:nvSpPr>
        <p:spPr>
          <a:xfrm>
            <a:off x="4478199" y="2239964"/>
            <a:ext cx="264880" cy="2648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89657CDA-BD33-4DD2-9B07-966F2FD20E2C}"/>
              </a:ext>
            </a:extLst>
          </p:cNvPr>
          <p:cNvSpPr/>
          <p:nvPr/>
        </p:nvSpPr>
        <p:spPr>
          <a:xfrm>
            <a:off x="5375944" y="2446128"/>
            <a:ext cx="264880" cy="26488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1135268F-EB5C-4C5F-AAA0-97B900DC56AE}"/>
              </a:ext>
            </a:extLst>
          </p:cNvPr>
          <p:cNvSpPr/>
          <p:nvPr/>
        </p:nvSpPr>
        <p:spPr>
          <a:xfrm>
            <a:off x="3850284" y="2583366"/>
            <a:ext cx="264880" cy="2648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777DBD20-0054-4919-9D07-E901C7B05D42}"/>
              </a:ext>
            </a:extLst>
          </p:cNvPr>
          <p:cNvSpPr/>
          <p:nvPr/>
        </p:nvSpPr>
        <p:spPr>
          <a:xfrm>
            <a:off x="5820531" y="2475520"/>
            <a:ext cx="264880" cy="26488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2047E584-0084-431C-80D4-BE648183E6DF}"/>
              </a:ext>
            </a:extLst>
          </p:cNvPr>
          <p:cNvSpPr/>
          <p:nvPr/>
        </p:nvSpPr>
        <p:spPr>
          <a:xfrm>
            <a:off x="4237019" y="2514637"/>
            <a:ext cx="264880" cy="2648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78860F6D-3E50-41DC-965D-9A70A08F9E0F}"/>
              </a:ext>
            </a:extLst>
          </p:cNvPr>
          <p:cNvSpPr/>
          <p:nvPr/>
        </p:nvSpPr>
        <p:spPr>
          <a:xfrm>
            <a:off x="3932933" y="1894842"/>
            <a:ext cx="264880" cy="2648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FAACB6E6-1438-4EC0-9BAA-780171E16173}"/>
              </a:ext>
            </a:extLst>
          </p:cNvPr>
          <p:cNvSpPr/>
          <p:nvPr/>
        </p:nvSpPr>
        <p:spPr>
          <a:xfrm>
            <a:off x="2474949" y="3652394"/>
            <a:ext cx="540000" cy="54000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6" name="Straight Connector 65">
            <a:extLst>
              <a:ext uri="{FF2B5EF4-FFF2-40B4-BE49-F238E27FC236}">
                <a16:creationId xmlns:a16="http://schemas.microsoft.com/office/drawing/2014/main" id="{2F739DCC-8BC0-4D49-885F-BD47E632575F}"/>
              </a:ext>
            </a:extLst>
          </p:cNvPr>
          <p:cNvCxnSpPr>
            <a:cxnSpLocks/>
          </p:cNvCxnSpPr>
          <p:nvPr/>
        </p:nvCxnSpPr>
        <p:spPr>
          <a:xfrm>
            <a:off x="1203436" y="6227011"/>
            <a:ext cx="5633299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>
            <a:extLst>
              <a:ext uri="{FF2B5EF4-FFF2-40B4-BE49-F238E27FC236}">
                <a16:creationId xmlns:a16="http://schemas.microsoft.com/office/drawing/2014/main" id="{FA1E2200-826C-4348-83C6-C2844D76B17B}"/>
              </a:ext>
            </a:extLst>
          </p:cNvPr>
          <p:cNvCxnSpPr>
            <a:cxnSpLocks/>
          </p:cNvCxnSpPr>
          <p:nvPr/>
        </p:nvCxnSpPr>
        <p:spPr>
          <a:xfrm>
            <a:off x="1203436" y="6445253"/>
            <a:ext cx="4080945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TextBox 87">
            <a:extLst>
              <a:ext uri="{FF2B5EF4-FFF2-40B4-BE49-F238E27FC236}">
                <a16:creationId xmlns:a16="http://schemas.microsoft.com/office/drawing/2014/main" id="{6ECDC65A-0794-4B1C-B2E2-A6E22E638DBE}"/>
              </a:ext>
            </a:extLst>
          </p:cNvPr>
          <p:cNvSpPr txBox="1"/>
          <p:nvPr/>
        </p:nvSpPr>
        <p:spPr>
          <a:xfrm>
            <a:off x="4807285" y="5585207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A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F6F7C221-40D4-42CC-A8C7-AAFC85178CF0}"/>
              </a:ext>
            </a:extLst>
          </p:cNvPr>
          <p:cNvSpPr txBox="1"/>
          <p:nvPr/>
        </p:nvSpPr>
        <p:spPr>
          <a:xfrm>
            <a:off x="6929760" y="5965401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A</a:t>
            </a: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02958AB4-0A79-4AC1-A61C-DD638724782E}"/>
              </a:ext>
            </a:extLst>
          </p:cNvPr>
          <p:cNvSpPr txBox="1"/>
          <p:nvPr/>
        </p:nvSpPr>
        <p:spPr>
          <a:xfrm>
            <a:off x="5405079" y="6183643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38638867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CD471A-A486-409D-A47E-22D06D490633}"/>
              </a:ext>
            </a:extLst>
          </p:cNvPr>
          <p:cNvSpPr txBox="1"/>
          <p:nvPr/>
        </p:nvSpPr>
        <p:spPr>
          <a:xfrm>
            <a:off x="228599" y="1285103"/>
            <a:ext cx="9512165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Draw the whole.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Put the groups in order starting with the smallest.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7,	  6,	5,	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Who is shorter? 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		</a:t>
            </a: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75C744B3-C3C3-46FB-BFB0-5789428B80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0430" y="1149766"/>
            <a:ext cx="601220" cy="849375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0573E6C0-ECDF-42A7-A299-5D742E3B234F}"/>
              </a:ext>
            </a:extLst>
          </p:cNvPr>
          <p:cNvGrpSpPr/>
          <p:nvPr/>
        </p:nvGrpSpPr>
        <p:grpSpPr>
          <a:xfrm>
            <a:off x="2675628" y="3564459"/>
            <a:ext cx="1254644" cy="849466"/>
            <a:chOff x="2843929" y="3564459"/>
            <a:chExt cx="1254644" cy="849466"/>
          </a:xfrm>
        </p:grpSpPr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97CFB93D-EFAC-43ED-90B8-69387760007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848767" y="3597203"/>
              <a:ext cx="419255" cy="388764"/>
            </a:xfrm>
            <a:prstGeom prst="rect">
              <a:avLst/>
            </a:prstGeom>
          </p:spPr>
        </p:pic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8DD91D7C-375A-4B07-ABA2-6867EEEC17A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263337" y="3597203"/>
              <a:ext cx="419255" cy="388764"/>
            </a:xfrm>
            <a:prstGeom prst="rect">
              <a:avLst/>
            </a:prstGeom>
          </p:spPr>
        </p:pic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E9A8BDE9-A9B7-4AA1-B42C-AF1BA43375B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677908" y="3597203"/>
              <a:ext cx="419255" cy="388764"/>
            </a:xfrm>
            <a:prstGeom prst="rect">
              <a:avLst/>
            </a:prstGeom>
          </p:spPr>
        </p:pic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A21405D2-FB4E-49CA-A6E4-164014B7D92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848767" y="3990484"/>
              <a:ext cx="419255" cy="388764"/>
            </a:xfrm>
            <a:prstGeom prst="rect">
              <a:avLst/>
            </a:prstGeom>
          </p:spPr>
        </p:pic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CD29B534-133D-496A-85C7-E9D8C006DF4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263337" y="3990484"/>
              <a:ext cx="419255" cy="388764"/>
            </a:xfrm>
            <a:prstGeom prst="rect">
              <a:avLst/>
            </a:prstGeom>
          </p:spPr>
        </p:pic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9241124D-A210-4B0B-A3B4-90F62DE2557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677908" y="3990484"/>
              <a:ext cx="419255" cy="388764"/>
            </a:xfrm>
            <a:prstGeom prst="rect">
              <a:avLst/>
            </a:prstGeom>
          </p:spPr>
        </p:pic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565981F2-219B-4151-BF44-07A4229C1CF6}"/>
                </a:ext>
              </a:extLst>
            </p:cNvPr>
            <p:cNvSpPr/>
            <p:nvPr/>
          </p:nvSpPr>
          <p:spPr>
            <a:xfrm>
              <a:off x="2843929" y="3564459"/>
              <a:ext cx="1254644" cy="849466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BC62066-B2B4-41F5-A5A7-4EB737F1ACA6}"/>
              </a:ext>
            </a:extLst>
          </p:cNvPr>
          <p:cNvGrpSpPr/>
          <p:nvPr/>
        </p:nvGrpSpPr>
        <p:grpSpPr>
          <a:xfrm>
            <a:off x="1258739" y="3565604"/>
            <a:ext cx="1254644" cy="849466"/>
            <a:chOff x="1258739" y="3565604"/>
            <a:chExt cx="1254644" cy="849466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59D160FA-E59F-4800-A03D-DE485AC7ACB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265002" y="3601857"/>
              <a:ext cx="419255" cy="388764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79C0E2A9-3A45-447C-9F40-6D7986E1A13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676441" y="3601857"/>
              <a:ext cx="419255" cy="388764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27C1DE65-E73E-4C93-9EC2-890A0860F7A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087880" y="3601857"/>
              <a:ext cx="419255" cy="388764"/>
            </a:xfrm>
            <a:prstGeom prst="rect">
              <a:avLst/>
            </a:prstGeom>
          </p:spPr>
        </p:pic>
        <p:sp>
          <p:nvSpPr>
            <p:cNvPr id="42" name="Rectangle: Rounded Corners 41">
              <a:extLst>
                <a:ext uri="{FF2B5EF4-FFF2-40B4-BE49-F238E27FC236}">
                  <a16:creationId xmlns:a16="http://schemas.microsoft.com/office/drawing/2014/main" id="{62326CC3-3319-41AD-93D0-B2C683E5BE62}"/>
                </a:ext>
              </a:extLst>
            </p:cNvPr>
            <p:cNvSpPr/>
            <p:nvPr/>
          </p:nvSpPr>
          <p:spPr>
            <a:xfrm>
              <a:off x="1258739" y="3565604"/>
              <a:ext cx="1254644" cy="849466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49CDD04-0094-4D95-9AB0-BAA7DA6EC7CB}"/>
              </a:ext>
            </a:extLst>
          </p:cNvPr>
          <p:cNvGrpSpPr/>
          <p:nvPr/>
        </p:nvGrpSpPr>
        <p:grpSpPr>
          <a:xfrm>
            <a:off x="4092518" y="3570055"/>
            <a:ext cx="1264587" cy="849466"/>
            <a:chOff x="4430720" y="3570055"/>
            <a:chExt cx="1264587" cy="849466"/>
          </a:xfrm>
        </p:grpSpPr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C2708363-9176-4BB9-8AA2-D4717F477AA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452021" y="3605553"/>
              <a:ext cx="419255" cy="388764"/>
            </a:xfrm>
            <a:prstGeom prst="rect">
              <a:avLst/>
            </a:prstGeom>
          </p:spPr>
        </p:pic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5B46BF32-0A2B-4569-BD0F-E19D79025C1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863471" y="3605553"/>
              <a:ext cx="419255" cy="388764"/>
            </a:xfrm>
            <a:prstGeom prst="rect">
              <a:avLst/>
            </a:prstGeom>
          </p:spPr>
        </p:pic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EF439EE9-933E-482F-8489-ABB67259C73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274921" y="3604504"/>
              <a:ext cx="420386" cy="389813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73C7814E-C20E-4E31-95C9-A0E5B21AA8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436275" y="3990607"/>
              <a:ext cx="419255" cy="388764"/>
            </a:xfrm>
            <a:prstGeom prst="rect">
              <a:avLst/>
            </a:prstGeom>
          </p:spPr>
        </p:pic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8FD22E7A-7D9F-4D65-9746-85BDEF6593C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863471" y="3990607"/>
              <a:ext cx="419255" cy="388764"/>
            </a:xfrm>
            <a:prstGeom prst="rect">
              <a:avLst/>
            </a:prstGeom>
          </p:spPr>
        </p:pic>
        <p:sp>
          <p:nvSpPr>
            <p:cNvPr id="43" name="Rectangle: Rounded Corners 42">
              <a:extLst>
                <a:ext uri="{FF2B5EF4-FFF2-40B4-BE49-F238E27FC236}">
                  <a16:creationId xmlns:a16="http://schemas.microsoft.com/office/drawing/2014/main" id="{5E3915E9-73C2-4B8F-A998-2720B5B67F2D}"/>
                </a:ext>
              </a:extLst>
            </p:cNvPr>
            <p:cNvSpPr/>
            <p:nvPr/>
          </p:nvSpPr>
          <p:spPr>
            <a:xfrm>
              <a:off x="4430720" y="3570055"/>
              <a:ext cx="1254644" cy="849466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B81BBFF1-0C20-42EC-8A4F-6B67C153D249}"/>
              </a:ext>
            </a:extLst>
          </p:cNvPr>
          <p:cNvGrpSpPr/>
          <p:nvPr/>
        </p:nvGrpSpPr>
        <p:grpSpPr>
          <a:xfrm>
            <a:off x="3444121" y="919151"/>
            <a:ext cx="2068382" cy="2070616"/>
            <a:chOff x="3444120" y="863730"/>
            <a:chExt cx="2244683" cy="2247107"/>
          </a:xfrm>
        </p:grpSpPr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7CA84DD5-8154-4BB7-B817-8D53FA5B67F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44120" y="863730"/>
              <a:ext cx="2244683" cy="2247107"/>
            </a:xfrm>
            <a:prstGeom prst="rect">
              <a:avLst/>
            </a:prstGeom>
          </p:spPr>
        </p:pic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19B468A4-574F-4140-B4A1-332CC3281E83}"/>
                </a:ext>
              </a:extLst>
            </p:cNvPr>
            <p:cNvSpPr/>
            <p:nvPr/>
          </p:nvSpPr>
          <p:spPr>
            <a:xfrm>
              <a:off x="3647135" y="2306269"/>
              <a:ext cx="264880" cy="26488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ADB62135-9129-48C4-9754-425D5F688205}"/>
                </a:ext>
              </a:extLst>
            </p:cNvPr>
            <p:cNvSpPr/>
            <p:nvPr/>
          </p:nvSpPr>
          <p:spPr>
            <a:xfrm>
              <a:off x="3922639" y="2669466"/>
              <a:ext cx="264880" cy="26488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8A548738-06FD-4DAC-9695-EB530C65B0BF}"/>
                </a:ext>
              </a:extLst>
            </p:cNvPr>
            <p:cNvSpPr/>
            <p:nvPr/>
          </p:nvSpPr>
          <p:spPr>
            <a:xfrm>
              <a:off x="4908524" y="2345444"/>
              <a:ext cx="264880" cy="26488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A40AB03A-7E6C-4423-A8F6-1B808FA8DF3B}"/>
                </a:ext>
              </a:extLst>
            </p:cNvPr>
            <p:cNvSpPr/>
            <p:nvPr/>
          </p:nvSpPr>
          <p:spPr>
            <a:xfrm>
              <a:off x="4958057" y="2715048"/>
              <a:ext cx="264880" cy="26488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Oval 51">
              <a:extLst>
                <a:ext uri="{FF2B5EF4-FFF2-40B4-BE49-F238E27FC236}">
                  <a16:creationId xmlns:a16="http://schemas.microsoft.com/office/drawing/2014/main" id="{C129E2A4-773C-41BB-9581-214C7A04DC18}"/>
                </a:ext>
              </a:extLst>
            </p:cNvPr>
            <p:cNvSpPr/>
            <p:nvPr/>
          </p:nvSpPr>
          <p:spPr>
            <a:xfrm>
              <a:off x="5339839" y="2438709"/>
              <a:ext cx="264880" cy="26488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59" name="Picture 58">
            <a:extLst>
              <a:ext uri="{FF2B5EF4-FFF2-40B4-BE49-F238E27FC236}">
                <a16:creationId xmlns:a16="http://schemas.microsoft.com/office/drawing/2014/main" id="{8146EBB6-17E8-4C51-ADC4-966C506CBC2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1976"/>
          <a:stretch/>
        </p:blipFill>
        <p:spPr>
          <a:xfrm flipH="1">
            <a:off x="4679589" y="4905918"/>
            <a:ext cx="907091" cy="1327048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E35D3081-2C5B-4155-B46B-54F2FFFEAA26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r="4304"/>
          <a:stretch/>
        </p:blipFill>
        <p:spPr>
          <a:xfrm>
            <a:off x="6243859" y="4763954"/>
            <a:ext cx="987999" cy="1527555"/>
          </a:xfrm>
          <a:prstGeom prst="rect">
            <a:avLst/>
          </a:prstGeom>
        </p:spPr>
      </p:pic>
      <p:sp>
        <p:nvSpPr>
          <p:cNvPr id="61" name="TextBox 60">
            <a:extLst>
              <a:ext uri="{FF2B5EF4-FFF2-40B4-BE49-F238E27FC236}">
                <a16:creationId xmlns:a16="http://schemas.microsoft.com/office/drawing/2014/main" id="{65885418-854C-4A84-B39A-2E0E444EC5C1}"/>
              </a:ext>
            </a:extLst>
          </p:cNvPr>
          <p:cNvSpPr txBox="1"/>
          <p:nvPr/>
        </p:nvSpPr>
        <p:spPr>
          <a:xfrm>
            <a:off x="5970232" y="6133203"/>
            <a:ext cx="1587953" cy="524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Rosie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D894777B-6385-4415-AFF2-F3379E2E7F84}"/>
              </a:ext>
            </a:extLst>
          </p:cNvPr>
          <p:cNvSpPr txBox="1"/>
          <p:nvPr/>
        </p:nvSpPr>
        <p:spPr>
          <a:xfrm>
            <a:off x="4358425" y="6133203"/>
            <a:ext cx="1587953" cy="524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Tommy</a:t>
            </a: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FB14E3D4-C4EF-4873-E886-12778B5F0B28}"/>
              </a:ext>
            </a:extLst>
          </p:cNvPr>
          <p:cNvSpPr/>
          <p:nvPr/>
        </p:nvSpPr>
        <p:spPr>
          <a:xfrm>
            <a:off x="3213229" y="4685027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06717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CD471A-A486-409D-A47E-22D06D490633}"/>
              </a:ext>
            </a:extLst>
          </p:cNvPr>
          <p:cNvSpPr txBox="1"/>
          <p:nvPr/>
        </p:nvSpPr>
        <p:spPr>
          <a:xfrm>
            <a:off x="228599" y="1285103"/>
            <a:ext cx="9512165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Draw the whole.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Put the groups in order starting with the smallest.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7,	  6,	5,	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Who is shorter? 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		</a:t>
            </a: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D6B4D35-82EC-4A0F-A6A7-D836D1BACBBE}"/>
              </a:ext>
            </a:extLst>
          </p:cNvPr>
          <p:cNvSpPr txBox="1"/>
          <p:nvPr/>
        </p:nvSpPr>
        <p:spPr>
          <a:xfrm>
            <a:off x="3257339" y="4701807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75C744B3-C3C3-46FB-BFB0-5789428B80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0430" y="1149766"/>
            <a:ext cx="601220" cy="849375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0573E6C0-ECDF-42A7-A299-5D742E3B234F}"/>
              </a:ext>
            </a:extLst>
          </p:cNvPr>
          <p:cNvGrpSpPr/>
          <p:nvPr/>
        </p:nvGrpSpPr>
        <p:grpSpPr>
          <a:xfrm>
            <a:off x="2675628" y="3564459"/>
            <a:ext cx="1254644" cy="849466"/>
            <a:chOff x="2843929" y="3564459"/>
            <a:chExt cx="1254644" cy="849466"/>
          </a:xfrm>
        </p:grpSpPr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97CFB93D-EFAC-43ED-90B8-69387760007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848767" y="3597203"/>
              <a:ext cx="419255" cy="388764"/>
            </a:xfrm>
            <a:prstGeom prst="rect">
              <a:avLst/>
            </a:prstGeom>
          </p:spPr>
        </p:pic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8DD91D7C-375A-4B07-ABA2-6867EEEC17A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263337" y="3597203"/>
              <a:ext cx="419255" cy="388764"/>
            </a:xfrm>
            <a:prstGeom prst="rect">
              <a:avLst/>
            </a:prstGeom>
          </p:spPr>
        </p:pic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E9A8BDE9-A9B7-4AA1-B42C-AF1BA43375B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677908" y="3597203"/>
              <a:ext cx="419255" cy="388764"/>
            </a:xfrm>
            <a:prstGeom prst="rect">
              <a:avLst/>
            </a:prstGeom>
          </p:spPr>
        </p:pic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A21405D2-FB4E-49CA-A6E4-164014B7D92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848767" y="3990484"/>
              <a:ext cx="419255" cy="388764"/>
            </a:xfrm>
            <a:prstGeom prst="rect">
              <a:avLst/>
            </a:prstGeom>
          </p:spPr>
        </p:pic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CD29B534-133D-496A-85C7-E9D8C006DF4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263337" y="3990484"/>
              <a:ext cx="419255" cy="388764"/>
            </a:xfrm>
            <a:prstGeom prst="rect">
              <a:avLst/>
            </a:prstGeom>
          </p:spPr>
        </p:pic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9241124D-A210-4B0B-A3B4-90F62DE2557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677908" y="3990484"/>
              <a:ext cx="419255" cy="388764"/>
            </a:xfrm>
            <a:prstGeom prst="rect">
              <a:avLst/>
            </a:prstGeom>
          </p:spPr>
        </p:pic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565981F2-219B-4151-BF44-07A4229C1CF6}"/>
                </a:ext>
              </a:extLst>
            </p:cNvPr>
            <p:cNvSpPr/>
            <p:nvPr/>
          </p:nvSpPr>
          <p:spPr>
            <a:xfrm>
              <a:off x="2843929" y="3564459"/>
              <a:ext cx="1254644" cy="849466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BC62066-B2B4-41F5-A5A7-4EB737F1ACA6}"/>
              </a:ext>
            </a:extLst>
          </p:cNvPr>
          <p:cNvGrpSpPr/>
          <p:nvPr/>
        </p:nvGrpSpPr>
        <p:grpSpPr>
          <a:xfrm>
            <a:off x="1258739" y="3565604"/>
            <a:ext cx="1254644" cy="849466"/>
            <a:chOff x="1258739" y="3565604"/>
            <a:chExt cx="1254644" cy="849466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59D160FA-E59F-4800-A03D-DE485AC7ACB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265002" y="3601857"/>
              <a:ext cx="419255" cy="388764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79C0E2A9-3A45-447C-9F40-6D7986E1A13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676441" y="3601857"/>
              <a:ext cx="419255" cy="388764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27C1DE65-E73E-4C93-9EC2-890A0860F7A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087880" y="3601857"/>
              <a:ext cx="419255" cy="388764"/>
            </a:xfrm>
            <a:prstGeom prst="rect">
              <a:avLst/>
            </a:prstGeom>
          </p:spPr>
        </p:pic>
        <p:sp>
          <p:nvSpPr>
            <p:cNvPr id="42" name="Rectangle: Rounded Corners 41">
              <a:extLst>
                <a:ext uri="{FF2B5EF4-FFF2-40B4-BE49-F238E27FC236}">
                  <a16:creationId xmlns:a16="http://schemas.microsoft.com/office/drawing/2014/main" id="{62326CC3-3319-41AD-93D0-B2C683E5BE62}"/>
                </a:ext>
              </a:extLst>
            </p:cNvPr>
            <p:cNvSpPr/>
            <p:nvPr/>
          </p:nvSpPr>
          <p:spPr>
            <a:xfrm>
              <a:off x="1258739" y="3565604"/>
              <a:ext cx="1254644" cy="849466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49CDD04-0094-4D95-9AB0-BAA7DA6EC7CB}"/>
              </a:ext>
            </a:extLst>
          </p:cNvPr>
          <p:cNvGrpSpPr/>
          <p:nvPr/>
        </p:nvGrpSpPr>
        <p:grpSpPr>
          <a:xfrm>
            <a:off x="4092518" y="3570055"/>
            <a:ext cx="1264587" cy="849466"/>
            <a:chOff x="4430720" y="3570055"/>
            <a:chExt cx="1264587" cy="849466"/>
          </a:xfrm>
        </p:grpSpPr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C2708363-9176-4BB9-8AA2-D4717F477AA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452021" y="3605553"/>
              <a:ext cx="419255" cy="388764"/>
            </a:xfrm>
            <a:prstGeom prst="rect">
              <a:avLst/>
            </a:prstGeom>
          </p:spPr>
        </p:pic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5B46BF32-0A2B-4569-BD0F-E19D79025C1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863471" y="3605553"/>
              <a:ext cx="419255" cy="388764"/>
            </a:xfrm>
            <a:prstGeom prst="rect">
              <a:avLst/>
            </a:prstGeom>
          </p:spPr>
        </p:pic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EF439EE9-933E-482F-8489-ABB67259C73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274921" y="3604504"/>
              <a:ext cx="420386" cy="389813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73C7814E-C20E-4E31-95C9-A0E5B21AA8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436275" y="3990607"/>
              <a:ext cx="419255" cy="388764"/>
            </a:xfrm>
            <a:prstGeom prst="rect">
              <a:avLst/>
            </a:prstGeom>
          </p:spPr>
        </p:pic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8FD22E7A-7D9F-4D65-9746-85BDEF6593C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863471" y="3990607"/>
              <a:ext cx="419255" cy="388764"/>
            </a:xfrm>
            <a:prstGeom prst="rect">
              <a:avLst/>
            </a:prstGeom>
          </p:spPr>
        </p:pic>
        <p:sp>
          <p:nvSpPr>
            <p:cNvPr id="43" name="Rectangle: Rounded Corners 42">
              <a:extLst>
                <a:ext uri="{FF2B5EF4-FFF2-40B4-BE49-F238E27FC236}">
                  <a16:creationId xmlns:a16="http://schemas.microsoft.com/office/drawing/2014/main" id="{5E3915E9-73C2-4B8F-A998-2720B5B67F2D}"/>
                </a:ext>
              </a:extLst>
            </p:cNvPr>
            <p:cNvSpPr/>
            <p:nvPr/>
          </p:nvSpPr>
          <p:spPr>
            <a:xfrm>
              <a:off x="4430720" y="3570055"/>
              <a:ext cx="1254644" cy="849466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B81BBFF1-0C20-42EC-8A4F-6B67C153D249}"/>
              </a:ext>
            </a:extLst>
          </p:cNvPr>
          <p:cNvGrpSpPr/>
          <p:nvPr/>
        </p:nvGrpSpPr>
        <p:grpSpPr>
          <a:xfrm>
            <a:off x="3444121" y="919151"/>
            <a:ext cx="2068382" cy="2070616"/>
            <a:chOff x="3444120" y="863730"/>
            <a:chExt cx="2244683" cy="2247107"/>
          </a:xfrm>
        </p:grpSpPr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7CA84DD5-8154-4BB7-B817-8D53FA5B67F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44120" y="863730"/>
              <a:ext cx="2244683" cy="2247107"/>
            </a:xfrm>
            <a:prstGeom prst="rect">
              <a:avLst/>
            </a:prstGeom>
          </p:spPr>
        </p:pic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19B468A4-574F-4140-B4A1-332CC3281E83}"/>
                </a:ext>
              </a:extLst>
            </p:cNvPr>
            <p:cNvSpPr/>
            <p:nvPr/>
          </p:nvSpPr>
          <p:spPr>
            <a:xfrm>
              <a:off x="3647135" y="2306269"/>
              <a:ext cx="264880" cy="26488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ADB62135-9129-48C4-9754-425D5F688205}"/>
                </a:ext>
              </a:extLst>
            </p:cNvPr>
            <p:cNvSpPr/>
            <p:nvPr/>
          </p:nvSpPr>
          <p:spPr>
            <a:xfrm>
              <a:off x="3922639" y="2669466"/>
              <a:ext cx="264880" cy="26488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8A548738-06FD-4DAC-9695-EB530C65B0BF}"/>
                </a:ext>
              </a:extLst>
            </p:cNvPr>
            <p:cNvSpPr/>
            <p:nvPr/>
          </p:nvSpPr>
          <p:spPr>
            <a:xfrm>
              <a:off x="4908524" y="2345444"/>
              <a:ext cx="264880" cy="26488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A40AB03A-7E6C-4423-A8F6-1B808FA8DF3B}"/>
                </a:ext>
              </a:extLst>
            </p:cNvPr>
            <p:cNvSpPr/>
            <p:nvPr/>
          </p:nvSpPr>
          <p:spPr>
            <a:xfrm>
              <a:off x="4958057" y="2715048"/>
              <a:ext cx="264880" cy="26488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Oval 51">
              <a:extLst>
                <a:ext uri="{FF2B5EF4-FFF2-40B4-BE49-F238E27FC236}">
                  <a16:creationId xmlns:a16="http://schemas.microsoft.com/office/drawing/2014/main" id="{C129E2A4-773C-41BB-9581-214C7A04DC18}"/>
                </a:ext>
              </a:extLst>
            </p:cNvPr>
            <p:cNvSpPr/>
            <p:nvPr/>
          </p:nvSpPr>
          <p:spPr>
            <a:xfrm>
              <a:off x="5339839" y="2438709"/>
              <a:ext cx="264880" cy="26488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311D7A8C-0C43-44CC-92EC-A99F5575AD48}"/>
                </a:ext>
              </a:extLst>
            </p:cNvPr>
            <p:cNvSpPr/>
            <p:nvPr/>
          </p:nvSpPr>
          <p:spPr>
            <a:xfrm>
              <a:off x="4659226" y="1419006"/>
              <a:ext cx="264880" cy="26488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78FC2313-A446-414C-92BC-FFD39C2660B0}"/>
                </a:ext>
              </a:extLst>
            </p:cNvPr>
            <p:cNvSpPr/>
            <p:nvPr/>
          </p:nvSpPr>
          <p:spPr>
            <a:xfrm>
              <a:off x="4156535" y="1127337"/>
              <a:ext cx="264880" cy="26488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0A308BE5-BC28-4F23-8F17-268B225A0B0E}"/>
                </a:ext>
              </a:extLst>
            </p:cNvPr>
            <p:cNvSpPr/>
            <p:nvPr/>
          </p:nvSpPr>
          <p:spPr>
            <a:xfrm>
              <a:off x="4407311" y="926116"/>
              <a:ext cx="264880" cy="26488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16AF202-BAC7-4BD2-85BA-EB83AAD18EC6}"/>
                </a:ext>
              </a:extLst>
            </p:cNvPr>
            <p:cNvSpPr/>
            <p:nvPr/>
          </p:nvSpPr>
          <p:spPr>
            <a:xfrm>
              <a:off x="4273049" y="1413901"/>
              <a:ext cx="264880" cy="26488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047F423C-508E-45B5-8522-5C55B37ED1B5}"/>
                </a:ext>
              </a:extLst>
            </p:cNvPr>
            <p:cNvSpPr/>
            <p:nvPr/>
          </p:nvSpPr>
          <p:spPr>
            <a:xfrm>
              <a:off x="4707880" y="1068324"/>
              <a:ext cx="264880" cy="26488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59" name="Picture 58">
            <a:extLst>
              <a:ext uri="{FF2B5EF4-FFF2-40B4-BE49-F238E27FC236}">
                <a16:creationId xmlns:a16="http://schemas.microsoft.com/office/drawing/2014/main" id="{8146EBB6-17E8-4C51-ADC4-966C506CBC2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1976"/>
          <a:stretch/>
        </p:blipFill>
        <p:spPr>
          <a:xfrm flipH="1">
            <a:off x="4679589" y="4905918"/>
            <a:ext cx="907091" cy="1327048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E35D3081-2C5B-4155-B46B-54F2FFFEAA26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r="4304"/>
          <a:stretch/>
        </p:blipFill>
        <p:spPr>
          <a:xfrm>
            <a:off x="6243859" y="4763954"/>
            <a:ext cx="987999" cy="1527555"/>
          </a:xfrm>
          <a:prstGeom prst="rect">
            <a:avLst/>
          </a:prstGeom>
        </p:spPr>
      </p:pic>
      <p:sp>
        <p:nvSpPr>
          <p:cNvPr id="61" name="TextBox 60">
            <a:extLst>
              <a:ext uri="{FF2B5EF4-FFF2-40B4-BE49-F238E27FC236}">
                <a16:creationId xmlns:a16="http://schemas.microsoft.com/office/drawing/2014/main" id="{65885418-854C-4A84-B39A-2E0E444EC5C1}"/>
              </a:ext>
            </a:extLst>
          </p:cNvPr>
          <p:cNvSpPr txBox="1"/>
          <p:nvPr/>
        </p:nvSpPr>
        <p:spPr>
          <a:xfrm>
            <a:off x="5970232" y="6133203"/>
            <a:ext cx="1587953" cy="524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Rosie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D894777B-6385-4415-AFF2-F3379E2E7F84}"/>
              </a:ext>
            </a:extLst>
          </p:cNvPr>
          <p:cNvSpPr txBox="1"/>
          <p:nvPr/>
        </p:nvSpPr>
        <p:spPr>
          <a:xfrm>
            <a:off x="4358425" y="6133203"/>
            <a:ext cx="1587953" cy="524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Tommy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ABA125A3-6F08-42EB-B995-AB0F0B5FA206}"/>
              </a:ext>
            </a:extLst>
          </p:cNvPr>
          <p:cNvSpPr txBox="1"/>
          <p:nvPr/>
        </p:nvSpPr>
        <p:spPr>
          <a:xfrm>
            <a:off x="7664396" y="5572897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Tommy</a:t>
            </a:r>
          </a:p>
        </p:txBody>
      </p:sp>
      <p:grpSp>
        <p:nvGrpSpPr>
          <p:cNvPr id="84" name="Group 83">
            <a:extLst>
              <a:ext uri="{FF2B5EF4-FFF2-40B4-BE49-F238E27FC236}">
                <a16:creationId xmlns:a16="http://schemas.microsoft.com/office/drawing/2014/main" id="{C92696B5-D865-41E8-A270-E54F7DEC560C}"/>
              </a:ext>
            </a:extLst>
          </p:cNvPr>
          <p:cNvGrpSpPr/>
          <p:nvPr/>
        </p:nvGrpSpPr>
        <p:grpSpPr>
          <a:xfrm>
            <a:off x="8349129" y="3565888"/>
            <a:ext cx="1254644" cy="849466"/>
            <a:chOff x="2843929" y="3564459"/>
            <a:chExt cx="1254644" cy="849466"/>
          </a:xfrm>
        </p:grpSpPr>
        <p:pic>
          <p:nvPicPr>
            <p:cNvPr id="85" name="Picture 84">
              <a:extLst>
                <a:ext uri="{FF2B5EF4-FFF2-40B4-BE49-F238E27FC236}">
                  <a16:creationId xmlns:a16="http://schemas.microsoft.com/office/drawing/2014/main" id="{07A5D4E7-A237-40B0-B04E-8C15E6C63BF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848767" y="3597203"/>
              <a:ext cx="419255" cy="388764"/>
            </a:xfrm>
            <a:prstGeom prst="rect">
              <a:avLst/>
            </a:prstGeom>
          </p:spPr>
        </p:pic>
        <p:pic>
          <p:nvPicPr>
            <p:cNvPr id="86" name="Picture 85">
              <a:extLst>
                <a:ext uri="{FF2B5EF4-FFF2-40B4-BE49-F238E27FC236}">
                  <a16:creationId xmlns:a16="http://schemas.microsoft.com/office/drawing/2014/main" id="{F52D6BFE-027A-4E86-979A-8892FF643DA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263337" y="3597203"/>
              <a:ext cx="419255" cy="388764"/>
            </a:xfrm>
            <a:prstGeom prst="rect">
              <a:avLst/>
            </a:prstGeom>
          </p:spPr>
        </p:pic>
        <p:pic>
          <p:nvPicPr>
            <p:cNvPr id="87" name="Picture 86">
              <a:extLst>
                <a:ext uri="{FF2B5EF4-FFF2-40B4-BE49-F238E27FC236}">
                  <a16:creationId xmlns:a16="http://schemas.microsoft.com/office/drawing/2014/main" id="{20F3709C-0740-4CEE-B6B1-E00FB0D9EB1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677908" y="3597203"/>
              <a:ext cx="419255" cy="388764"/>
            </a:xfrm>
            <a:prstGeom prst="rect">
              <a:avLst/>
            </a:prstGeom>
          </p:spPr>
        </p:pic>
        <p:pic>
          <p:nvPicPr>
            <p:cNvPr id="88" name="Picture 87">
              <a:extLst>
                <a:ext uri="{FF2B5EF4-FFF2-40B4-BE49-F238E27FC236}">
                  <a16:creationId xmlns:a16="http://schemas.microsoft.com/office/drawing/2014/main" id="{81D7B72B-FE32-49BA-94C4-E8B119E9CB8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848767" y="3990484"/>
              <a:ext cx="419255" cy="388764"/>
            </a:xfrm>
            <a:prstGeom prst="rect">
              <a:avLst/>
            </a:prstGeom>
          </p:spPr>
        </p:pic>
        <p:pic>
          <p:nvPicPr>
            <p:cNvPr id="89" name="Picture 88">
              <a:extLst>
                <a:ext uri="{FF2B5EF4-FFF2-40B4-BE49-F238E27FC236}">
                  <a16:creationId xmlns:a16="http://schemas.microsoft.com/office/drawing/2014/main" id="{63687686-F82F-4362-840E-01A46A69C83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263337" y="3990484"/>
              <a:ext cx="419255" cy="388764"/>
            </a:xfrm>
            <a:prstGeom prst="rect">
              <a:avLst/>
            </a:prstGeom>
          </p:spPr>
        </p:pic>
        <p:pic>
          <p:nvPicPr>
            <p:cNvPr id="90" name="Picture 89">
              <a:extLst>
                <a:ext uri="{FF2B5EF4-FFF2-40B4-BE49-F238E27FC236}">
                  <a16:creationId xmlns:a16="http://schemas.microsoft.com/office/drawing/2014/main" id="{A3C58F31-4F58-41C9-8D24-D237D110E91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677908" y="3990484"/>
              <a:ext cx="419255" cy="388764"/>
            </a:xfrm>
            <a:prstGeom prst="rect">
              <a:avLst/>
            </a:prstGeom>
          </p:spPr>
        </p:pic>
        <p:sp>
          <p:nvSpPr>
            <p:cNvPr id="91" name="Rectangle: Rounded Corners 90">
              <a:extLst>
                <a:ext uri="{FF2B5EF4-FFF2-40B4-BE49-F238E27FC236}">
                  <a16:creationId xmlns:a16="http://schemas.microsoft.com/office/drawing/2014/main" id="{60597779-C3F8-40A2-8AEB-83203D705863}"/>
                </a:ext>
              </a:extLst>
            </p:cNvPr>
            <p:cNvSpPr/>
            <p:nvPr/>
          </p:nvSpPr>
          <p:spPr>
            <a:xfrm>
              <a:off x="2843929" y="3564459"/>
              <a:ext cx="1254644" cy="849466"/>
            </a:xfrm>
            <a:prstGeom prst="round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92" name="Group 91">
            <a:extLst>
              <a:ext uri="{FF2B5EF4-FFF2-40B4-BE49-F238E27FC236}">
                <a16:creationId xmlns:a16="http://schemas.microsoft.com/office/drawing/2014/main" id="{3FBAF336-82F5-4366-804D-41C45E13BB0C}"/>
              </a:ext>
            </a:extLst>
          </p:cNvPr>
          <p:cNvGrpSpPr/>
          <p:nvPr/>
        </p:nvGrpSpPr>
        <p:grpSpPr>
          <a:xfrm>
            <a:off x="5520718" y="3571200"/>
            <a:ext cx="1254644" cy="849466"/>
            <a:chOff x="1258739" y="3565604"/>
            <a:chExt cx="1254644" cy="849466"/>
          </a:xfrm>
        </p:grpSpPr>
        <p:pic>
          <p:nvPicPr>
            <p:cNvPr id="93" name="Picture 92">
              <a:extLst>
                <a:ext uri="{FF2B5EF4-FFF2-40B4-BE49-F238E27FC236}">
                  <a16:creationId xmlns:a16="http://schemas.microsoft.com/office/drawing/2014/main" id="{CDE2EF25-9BBD-4536-B339-312A5D0B93D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265002" y="3601857"/>
              <a:ext cx="419255" cy="388764"/>
            </a:xfrm>
            <a:prstGeom prst="rect">
              <a:avLst/>
            </a:prstGeom>
          </p:spPr>
        </p:pic>
        <p:pic>
          <p:nvPicPr>
            <p:cNvPr id="94" name="Picture 93">
              <a:extLst>
                <a:ext uri="{FF2B5EF4-FFF2-40B4-BE49-F238E27FC236}">
                  <a16:creationId xmlns:a16="http://schemas.microsoft.com/office/drawing/2014/main" id="{EB0CD461-B4A3-4C3E-8333-42FD507FA35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676441" y="3601857"/>
              <a:ext cx="419255" cy="388764"/>
            </a:xfrm>
            <a:prstGeom prst="rect">
              <a:avLst/>
            </a:prstGeom>
          </p:spPr>
        </p:pic>
        <p:pic>
          <p:nvPicPr>
            <p:cNvPr id="95" name="Picture 94">
              <a:extLst>
                <a:ext uri="{FF2B5EF4-FFF2-40B4-BE49-F238E27FC236}">
                  <a16:creationId xmlns:a16="http://schemas.microsoft.com/office/drawing/2014/main" id="{3CFFA283-1C57-4E68-8C71-F4E2D4CC9A4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087880" y="3601857"/>
              <a:ext cx="419255" cy="388764"/>
            </a:xfrm>
            <a:prstGeom prst="rect">
              <a:avLst/>
            </a:prstGeom>
          </p:spPr>
        </p:pic>
        <p:sp>
          <p:nvSpPr>
            <p:cNvPr id="96" name="Rectangle: Rounded Corners 95">
              <a:extLst>
                <a:ext uri="{FF2B5EF4-FFF2-40B4-BE49-F238E27FC236}">
                  <a16:creationId xmlns:a16="http://schemas.microsoft.com/office/drawing/2014/main" id="{8C6CE12D-184B-40F2-887D-3A9587BC7230}"/>
                </a:ext>
              </a:extLst>
            </p:cNvPr>
            <p:cNvSpPr/>
            <p:nvPr/>
          </p:nvSpPr>
          <p:spPr>
            <a:xfrm>
              <a:off x="1258739" y="3565604"/>
              <a:ext cx="1254644" cy="849466"/>
            </a:xfrm>
            <a:prstGeom prst="round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97" name="Group 96">
            <a:extLst>
              <a:ext uri="{FF2B5EF4-FFF2-40B4-BE49-F238E27FC236}">
                <a16:creationId xmlns:a16="http://schemas.microsoft.com/office/drawing/2014/main" id="{1DF25FDC-ADFF-4AF8-8035-B4B23CBD74FC}"/>
              </a:ext>
            </a:extLst>
          </p:cNvPr>
          <p:cNvGrpSpPr/>
          <p:nvPr/>
        </p:nvGrpSpPr>
        <p:grpSpPr>
          <a:xfrm>
            <a:off x="6929952" y="3569584"/>
            <a:ext cx="1264587" cy="849466"/>
            <a:chOff x="4430720" y="3570055"/>
            <a:chExt cx="1264587" cy="849466"/>
          </a:xfrm>
        </p:grpSpPr>
        <p:pic>
          <p:nvPicPr>
            <p:cNvPr id="98" name="Picture 97">
              <a:extLst>
                <a:ext uri="{FF2B5EF4-FFF2-40B4-BE49-F238E27FC236}">
                  <a16:creationId xmlns:a16="http://schemas.microsoft.com/office/drawing/2014/main" id="{EFB14736-62A4-4574-9E3E-EC3981A97B6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452021" y="3605553"/>
              <a:ext cx="419255" cy="388764"/>
            </a:xfrm>
            <a:prstGeom prst="rect">
              <a:avLst/>
            </a:prstGeom>
          </p:spPr>
        </p:pic>
        <p:pic>
          <p:nvPicPr>
            <p:cNvPr id="99" name="Picture 98">
              <a:extLst>
                <a:ext uri="{FF2B5EF4-FFF2-40B4-BE49-F238E27FC236}">
                  <a16:creationId xmlns:a16="http://schemas.microsoft.com/office/drawing/2014/main" id="{D614B901-CA93-43E2-9E1E-8E3676B0FA5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863471" y="3605553"/>
              <a:ext cx="419255" cy="388764"/>
            </a:xfrm>
            <a:prstGeom prst="rect">
              <a:avLst/>
            </a:prstGeom>
          </p:spPr>
        </p:pic>
        <p:pic>
          <p:nvPicPr>
            <p:cNvPr id="100" name="Picture 99">
              <a:extLst>
                <a:ext uri="{FF2B5EF4-FFF2-40B4-BE49-F238E27FC236}">
                  <a16:creationId xmlns:a16="http://schemas.microsoft.com/office/drawing/2014/main" id="{D8D1DE40-C3F3-4F7C-8085-A967A9EED94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274921" y="3604504"/>
              <a:ext cx="420386" cy="389813"/>
            </a:xfrm>
            <a:prstGeom prst="rect">
              <a:avLst/>
            </a:prstGeom>
          </p:spPr>
        </p:pic>
        <p:pic>
          <p:nvPicPr>
            <p:cNvPr id="101" name="Picture 100">
              <a:extLst>
                <a:ext uri="{FF2B5EF4-FFF2-40B4-BE49-F238E27FC236}">
                  <a16:creationId xmlns:a16="http://schemas.microsoft.com/office/drawing/2014/main" id="{40584B6E-59CF-498D-9BCD-39CD7D88964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436275" y="3990607"/>
              <a:ext cx="419255" cy="388764"/>
            </a:xfrm>
            <a:prstGeom prst="rect">
              <a:avLst/>
            </a:prstGeom>
          </p:spPr>
        </p:pic>
        <p:pic>
          <p:nvPicPr>
            <p:cNvPr id="102" name="Picture 101">
              <a:extLst>
                <a:ext uri="{FF2B5EF4-FFF2-40B4-BE49-F238E27FC236}">
                  <a16:creationId xmlns:a16="http://schemas.microsoft.com/office/drawing/2014/main" id="{96F01BD1-1C17-425D-B2B8-AC3BD817E97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863471" y="3990607"/>
              <a:ext cx="419255" cy="388764"/>
            </a:xfrm>
            <a:prstGeom prst="rect">
              <a:avLst/>
            </a:prstGeom>
          </p:spPr>
        </p:pic>
        <p:sp>
          <p:nvSpPr>
            <p:cNvPr id="103" name="Rectangle: Rounded Corners 102">
              <a:extLst>
                <a:ext uri="{FF2B5EF4-FFF2-40B4-BE49-F238E27FC236}">
                  <a16:creationId xmlns:a16="http://schemas.microsoft.com/office/drawing/2014/main" id="{9A9FFC68-B7A0-43CA-9691-B636E2C961AD}"/>
                </a:ext>
              </a:extLst>
            </p:cNvPr>
            <p:cNvSpPr/>
            <p:nvPr/>
          </p:nvSpPr>
          <p:spPr>
            <a:xfrm>
              <a:off x="4430720" y="3570055"/>
              <a:ext cx="1254644" cy="849466"/>
            </a:xfrm>
            <a:prstGeom prst="round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65" name="Rectangle 64">
            <a:extLst>
              <a:ext uri="{FF2B5EF4-FFF2-40B4-BE49-F238E27FC236}">
                <a16:creationId xmlns:a16="http://schemas.microsoft.com/office/drawing/2014/main" id="{FB14E3D4-C4EF-4873-E886-12778B5F0B28}"/>
              </a:ext>
            </a:extLst>
          </p:cNvPr>
          <p:cNvSpPr/>
          <p:nvPr/>
        </p:nvSpPr>
        <p:spPr>
          <a:xfrm>
            <a:off x="3213229" y="4685027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87461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CD471A-A486-409D-A47E-22D06D490633}"/>
              </a:ext>
            </a:extLst>
          </p:cNvPr>
          <p:cNvSpPr txBox="1"/>
          <p:nvPr/>
        </p:nvSpPr>
        <p:spPr>
          <a:xfrm>
            <a:off x="228599" y="1285103"/>
            <a:ext cx="9128343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Draw the whole.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Write the numbers in order, 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starting with the smallest.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One less than 10 is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Which line is shorter? 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		</a:t>
            </a: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2542D805-4C0B-4863-A15B-5E87A59AC8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2052" y="683513"/>
            <a:ext cx="601220" cy="849375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75C744B3-C3C3-46FB-BFB0-5789428B80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90430" y="1149766"/>
            <a:ext cx="601220" cy="849375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FB64E147-4061-4249-B353-BB0A9DBE59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88808" y="1685900"/>
            <a:ext cx="601220" cy="849375"/>
          </a:xfrm>
          <a:prstGeom prst="rect">
            <a:avLst/>
          </a:prstGeom>
        </p:spPr>
      </p:pic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72E39F0D-2705-4FC5-9ECC-7B295B7F3F4D}"/>
              </a:ext>
            </a:extLst>
          </p:cNvPr>
          <p:cNvCxnSpPr>
            <a:cxnSpLocks/>
          </p:cNvCxnSpPr>
          <p:nvPr/>
        </p:nvCxnSpPr>
        <p:spPr>
          <a:xfrm>
            <a:off x="1203436" y="6227011"/>
            <a:ext cx="5633299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0DB8BB0E-7D99-4398-ADE2-7DED836605CB}"/>
              </a:ext>
            </a:extLst>
          </p:cNvPr>
          <p:cNvCxnSpPr>
            <a:cxnSpLocks/>
          </p:cNvCxnSpPr>
          <p:nvPr/>
        </p:nvCxnSpPr>
        <p:spPr>
          <a:xfrm>
            <a:off x="1203436" y="6445253"/>
            <a:ext cx="4080945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CC00EE16-35AC-45A0-9C82-AF613DC590C3}"/>
              </a:ext>
            </a:extLst>
          </p:cNvPr>
          <p:cNvSpPr txBox="1"/>
          <p:nvPr/>
        </p:nvSpPr>
        <p:spPr>
          <a:xfrm>
            <a:off x="6929760" y="5965401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A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29F3B35-8163-4828-8C3E-EDCF87B8AD61}"/>
              </a:ext>
            </a:extLst>
          </p:cNvPr>
          <p:cNvSpPr txBox="1"/>
          <p:nvPr/>
        </p:nvSpPr>
        <p:spPr>
          <a:xfrm>
            <a:off x="5405079" y="6183643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B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2C08010-5B44-4D1B-B133-708D1401039F}"/>
              </a:ext>
            </a:extLst>
          </p:cNvPr>
          <p:cNvSpPr txBox="1"/>
          <p:nvPr/>
        </p:nvSpPr>
        <p:spPr>
          <a:xfrm>
            <a:off x="7165195" y="3429000"/>
            <a:ext cx="138337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8,	6,	7</a:t>
            </a:r>
            <a:endParaRPr lang="en-GB" sz="2800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DE38F5C5-A051-4C1B-82A4-5B357361C17E}"/>
              </a:ext>
            </a:extLst>
          </p:cNvPr>
          <p:cNvGrpSpPr/>
          <p:nvPr/>
        </p:nvGrpSpPr>
        <p:grpSpPr>
          <a:xfrm>
            <a:off x="3395188" y="912000"/>
            <a:ext cx="2505596" cy="2508302"/>
            <a:chOff x="4926560" y="780600"/>
            <a:chExt cx="2244683" cy="2247107"/>
          </a:xfrm>
        </p:grpSpPr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831C3A8F-835E-4470-B19F-CB3BB7975DD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26560" y="780600"/>
              <a:ext cx="2244683" cy="2247107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9E72E19A-6919-4528-BA5A-AAC624BC31B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998872" y="2329453"/>
              <a:ext cx="357248" cy="411643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35C28A86-C2BA-4AEF-897E-E2AA5A4BEB6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475230" y="2220309"/>
              <a:ext cx="330785" cy="411644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25201B26-3224-433E-9F9D-05B6DE76B25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r="4038"/>
            <a:stretch/>
          </p:blipFill>
          <p:spPr>
            <a:xfrm>
              <a:off x="5389636" y="2220310"/>
              <a:ext cx="342823" cy="411643"/>
            </a:xfrm>
            <a:prstGeom prst="rect">
              <a:avLst/>
            </a:prstGeom>
          </p:spPr>
        </p:pic>
      </p:grpSp>
      <p:sp>
        <p:nvSpPr>
          <p:cNvPr id="33" name="Rectangle 32">
            <a:extLst>
              <a:ext uri="{FF2B5EF4-FFF2-40B4-BE49-F238E27FC236}">
                <a16:creationId xmlns:a16="http://schemas.microsoft.com/office/drawing/2014/main" id="{6A06EFE2-831C-3899-9246-CFD3B5FF4808}"/>
              </a:ext>
            </a:extLst>
          </p:cNvPr>
          <p:cNvSpPr/>
          <p:nvPr/>
        </p:nvSpPr>
        <p:spPr>
          <a:xfrm>
            <a:off x="4526728" y="4675173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07407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CD471A-A486-409D-A47E-22D06D490633}"/>
              </a:ext>
            </a:extLst>
          </p:cNvPr>
          <p:cNvSpPr txBox="1"/>
          <p:nvPr/>
        </p:nvSpPr>
        <p:spPr>
          <a:xfrm>
            <a:off x="228599" y="1285103"/>
            <a:ext cx="9128343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Draw the whole.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Write the numbers in order, 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starting with the smallest.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One less than 10 is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Which line is shorter? 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		</a:t>
            </a: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54691B5-57CD-49B4-8D79-C6A4C590B5CA}"/>
              </a:ext>
            </a:extLst>
          </p:cNvPr>
          <p:cNvSpPr txBox="1"/>
          <p:nvPr/>
        </p:nvSpPr>
        <p:spPr>
          <a:xfrm>
            <a:off x="7165195" y="3928221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6,	7,	8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9C80B38-0769-413F-AE00-C781EF1783F4}"/>
              </a:ext>
            </a:extLst>
          </p:cNvPr>
          <p:cNvSpPr txBox="1"/>
          <p:nvPr/>
        </p:nvSpPr>
        <p:spPr>
          <a:xfrm>
            <a:off x="4492907" y="4683563"/>
            <a:ext cx="6048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9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2542D805-4C0B-4863-A15B-5E87A59AC8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2052" y="683513"/>
            <a:ext cx="601220" cy="849375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75C744B3-C3C3-46FB-BFB0-5789428B80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90430" y="1149766"/>
            <a:ext cx="601220" cy="849375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FB64E147-4061-4249-B353-BB0A9DBE59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88808" y="1685900"/>
            <a:ext cx="601220" cy="849375"/>
          </a:xfrm>
          <a:prstGeom prst="rect">
            <a:avLst/>
          </a:prstGeom>
        </p:spPr>
      </p:pic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72E39F0D-2705-4FC5-9ECC-7B295B7F3F4D}"/>
              </a:ext>
            </a:extLst>
          </p:cNvPr>
          <p:cNvCxnSpPr>
            <a:cxnSpLocks/>
          </p:cNvCxnSpPr>
          <p:nvPr/>
        </p:nvCxnSpPr>
        <p:spPr>
          <a:xfrm>
            <a:off x="1203436" y="6227011"/>
            <a:ext cx="5633299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0DB8BB0E-7D99-4398-ADE2-7DED836605CB}"/>
              </a:ext>
            </a:extLst>
          </p:cNvPr>
          <p:cNvCxnSpPr>
            <a:cxnSpLocks/>
          </p:cNvCxnSpPr>
          <p:nvPr/>
        </p:nvCxnSpPr>
        <p:spPr>
          <a:xfrm>
            <a:off x="1203436" y="6445253"/>
            <a:ext cx="4080945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CDEE0D75-0F2A-4A9B-A9A0-E8C62CA3F7C5}"/>
              </a:ext>
            </a:extLst>
          </p:cNvPr>
          <p:cNvSpPr txBox="1"/>
          <p:nvPr/>
        </p:nvSpPr>
        <p:spPr>
          <a:xfrm>
            <a:off x="5221839" y="5572897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B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C00EE16-35AC-45A0-9C82-AF613DC590C3}"/>
              </a:ext>
            </a:extLst>
          </p:cNvPr>
          <p:cNvSpPr txBox="1"/>
          <p:nvPr/>
        </p:nvSpPr>
        <p:spPr>
          <a:xfrm>
            <a:off x="6929760" y="5965401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A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29F3B35-8163-4828-8C3E-EDCF87B8AD61}"/>
              </a:ext>
            </a:extLst>
          </p:cNvPr>
          <p:cNvSpPr txBox="1"/>
          <p:nvPr/>
        </p:nvSpPr>
        <p:spPr>
          <a:xfrm>
            <a:off x="5405079" y="6183643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B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2C08010-5B44-4D1B-B133-708D1401039F}"/>
              </a:ext>
            </a:extLst>
          </p:cNvPr>
          <p:cNvSpPr txBox="1"/>
          <p:nvPr/>
        </p:nvSpPr>
        <p:spPr>
          <a:xfrm>
            <a:off x="7165195" y="3429000"/>
            <a:ext cx="138337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8,	6,	7</a:t>
            </a:r>
            <a:endParaRPr lang="en-GB" sz="2800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DE38F5C5-A051-4C1B-82A4-5B357361C17E}"/>
              </a:ext>
            </a:extLst>
          </p:cNvPr>
          <p:cNvGrpSpPr/>
          <p:nvPr/>
        </p:nvGrpSpPr>
        <p:grpSpPr>
          <a:xfrm>
            <a:off x="3395188" y="912000"/>
            <a:ext cx="2505596" cy="2508302"/>
            <a:chOff x="4926560" y="780600"/>
            <a:chExt cx="2244683" cy="2247107"/>
          </a:xfrm>
        </p:grpSpPr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831C3A8F-835E-4470-B19F-CB3BB7975DD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26560" y="780600"/>
              <a:ext cx="2244683" cy="2247107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9E72E19A-6919-4528-BA5A-AAC624BC31B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998872" y="2329453"/>
              <a:ext cx="357248" cy="411643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35C28A86-C2BA-4AEF-897E-E2AA5A4BEB6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475230" y="2220309"/>
              <a:ext cx="330785" cy="411644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25201B26-3224-433E-9F9D-05B6DE76B25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r="4038"/>
            <a:stretch/>
          </p:blipFill>
          <p:spPr>
            <a:xfrm>
              <a:off x="5389636" y="2220310"/>
              <a:ext cx="342823" cy="411643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B8179260-9C3D-4C7C-BDF4-388EDA2ECEE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647378" y="1025866"/>
              <a:ext cx="357248" cy="411643"/>
            </a:xfrm>
            <a:prstGeom prst="rect">
              <a:avLst/>
            </a:prstGeom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91C8D8FB-3F70-464A-BA02-DF574F2E3C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6093"/>
            <a:stretch/>
          </p:blipFill>
          <p:spPr>
            <a:xfrm rot="16200000">
              <a:off x="5990383" y="1304023"/>
              <a:ext cx="298449" cy="395501"/>
            </a:xfrm>
            <a:prstGeom prst="rect">
              <a:avLst/>
            </a:prstGeom>
          </p:spPr>
        </p:pic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D31B2B40-1033-47AF-890B-04CBD5E7D5E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r="4038"/>
            <a:stretch/>
          </p:blipFill>
          <p:spPr>
            <a:xfrm>
              <a:off x="6036876" y="912915"/>
              <a:ext cx="342823" cy="411643"/>
            </a:xfrm>
            <a:prstGeom prst="rect">
              <a:avLst/>
            </a:prstGeom>
          </p:spPr>
        </p:pic>
      </p:grpSp>
      <p:sp>
        <p:nvSpPr>
          <p:cNvPr id="33" name="Rectangle 32">
            <a:extLst>
              <a:ext uri="{FF2B5EF4-FFF2-40B4-BE49-F238E27FC236}">
                <a16:creationId xmlns:a16="http://schemas.microsoft.com/office/drawing/2014/main" id="{6A06EFE2-831C-3899-9246-CFD3B5FF4808}"/>
              </a:ext>
            </a:extLst>
          </p:cNvPr>
          <p:cNvSpPr/>
          <p:nvPr/>
        </p:nvSpPr>
        <p:spPr>
          <a:xfrm>
            <a:off x="4526728" y="4675173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30102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CD471A-A486-409D-A47E-22D06D490633}"/>
              </a:ext>
            </a:extLst>
          </p:cNvPr>
          <p:cNvSpPr txBox="1"/>
          <p:nvPr/>
        </p:nvSpPr>
        <p:spPr>
          <a:xfrm>
            <a:off x="228600" y="1285103"/>
            <a:ext cx="7673546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Complete the number line.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marL="514350" indent="-514350" algn="l">
              <a:buAutoNum type="arabicParenR" startAt="3"/>
            </a:pPr>
            <a:r>
              <a:rPr lang="en-GB" sz="2800" dirty="0">
                <a:latin typeface="Comic Sans MS" panose="030F0702030302020204" pitchFamily="66" charset="0"/>
              </a:rPr>
              <a:t>    Is there a key for 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    each house?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Draw 5 squares.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		</a:t>
            </a: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2542D805-4C0B-4863-A15B-5E87A59AC8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2052" y="683513"/>
            <a:ext cx="601220" cy="84937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5484D24E-DAF8-44B3-8384-58C70FC59E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8385" y="683513"/>
            <a:ext cx="601220" cy="849375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75C744B3-C3C3-46FB-BFB0-5789428B80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0430" y="1149766"/>
            <a:ext cx="601220" cy="84937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91A4DED-B4B7-4694-8E15-FA40C16A45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2052" y="1685900"/>
            <a:ext cx="601220" cy="849375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FB64E147-4061-4249-B353-BB0A9DBE59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8808" y="1685900"/>
            <a:ext cx="601220" cy="8493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76A0780-A925-48F3-98CA-DC29A6FA7D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39949" y="5666090"/>
            <a:ext cx="458587" cy="29418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74841F2-820E-4E67-82E0-A425675375A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59051" y="4709622"/>
            <a:ext cx="689979" cy="863276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5F063A76-DAD5-45AA-8564-C86C9AF0A0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77029" y="5666090"/>
            <a:ext cx="458587" cy="294188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D0559E8B-3665-45A7-BDAC-03996BD1C1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14108" y="5601067"/>
            <a:ext cx="458587" cy="294188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F748D160-270E-4E35-AEE0-370B5DFD09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57275" y="4709622"/>
            <a:ext cx="689979" cy="863276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EDF4F425-28D3-4361-BC91-8E1C27DEAA4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55499" y="4709622"/>
            <a:ext cx="689979" cy="863276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7DEA420F-81CB-4A11-A8FD-41FB87F5DCE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53724" y="4709622"/>
            <a:ext cx="689979" cy="863276"/>
          </a:xfrm>
          <a:prstGeom prst="rect">
            <a:avLst/>
          </a:prstGeom>
        </p:spPr>
      </p:pic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127B2ECC-B280-4252-B47B-5A31246A52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1482784"/>
              </p:ext>
            </p:extLst>
          </p:nvPr>
        </p:nvGraphicFramePr>
        <p:xfrm>
          <a:off x="1318590" y="3658133"/>
          <a:ext cx="5992140" cy="4603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9214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</a:tblGrid>
              <a:tr h="230174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30174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34" name="TextBox 33">
            <a:extLst>
              <a:ext uri="{FF2B5EF4-FFF2-40B4-BE49-F238E27FC236}">
                <a16:creationId xmlns:a16="http://schemas.microsoft.com/office/drawing/2014/main" id="{2D75F458-1CD4-4DEB-9800-1505BA9BD31E}"/>
              </a:ext>
            </a:extLst>
          </p:cNvPr>
          <p:cNvSpPr txBox="1"/>
          <p:nvPr/>
        </p:nvSpPr>
        <p:spPr>
          <a:xfrm>
            <a:off x="1717545" y="4049277"/>
            <a:ext cx="399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ysClr val="windowText" lastClr="00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D21AA1C3-9257-400B-A839-303B903BCF9C}"/>
              </a:ext>
            </a:extLst>
          </p:cNvPr>
          <p:cNvSpPr txBox="1"/>
          <p:nvPr/>
        </p:nvSpPr>
        <p:spPr>
          <a:xfrm>
            <a:off x="2316198" y="4049277"/>
            <a:ext cx="399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A53445DD-6F66-4FC1-BA91-B5A6CEB3770C}"/>
              </a:ext>
            </a:extLst>
          </p:cNvPr>
          <p:cNvSpPr txBox="1"/>
          <p:nvPr/>
        </p:nvSpPr>
        <p:spPr>
          <a:xfrm>
            <a:off x="2914851" y="4049277"/>
            <a:ext cx="399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A36AE2C1-F86F-454B-BD69-CF5EE140A259}"/>
              </a:ext>
            </a:extLst>
          </p:cNvPr>
          <p:cNvSpPr txBox="1"/>
          <p:nvPr/>
        </p:nvSpPr>
        <p:spPr>
          <a:xfrm>
            <a:off x="4112157" y="4049277"/>
            <a:ext cx="399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ysClr val="windowText" lastClr="00000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FB2EFFC5-B763-473D-BE86-15F4A8C48EE9}"/>
              </a:ext>
            </a:extLst>
          </p:cNvPr>
          <p:cNvSpPr txBox="1"/>
          <p:nvPr/>
        </p:nvSpPr>
        <p:spPr>
          <a:xfrm>
            <a:off x="4710810" y="4049277"/>
            <a:ext cx="399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23390566-5E09-47F1-BCB8-2775DE4990CF}"/>
              </a:ext>
            </a:extLst>
          </p:cNvPr>
          <p:cNvSpPr txBox="1"/>
          <p:nvPr/>
        </p:nvSpPr>
        <p:spPr>
          <a:xfrm>
            <a:off x="5309463" y="4049277"/>
            <a:ext cx="399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BD44C3EC-86BC-4489-98A5-DAED89F0FF5F}"/>
              </a:ext>
            </a:extLst>
          </p:cNvPr>
          <p:cNvSpPr txBox="1"/>
          <p:nvPr/>
        </p:nvSpPr>
        <p:spPr>
          <a:xfrm>
            <a:off x="5908116" y="4049277"/>
            <a:ext cx="399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ysClr val="windowText" lastClr="000000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CF25FB34-CDFD-479E-A5E9-ABEBAE25A411}"/>
              </a:ext>
            </a:extLst>
          </p:cNvPr>
          <p:cNvSpPr txBox="1"/>
          <p:nvPr/>
        </p:nvSpPr>
        <p:spPr>
          <a:xfrm>
            <a:off x="7054617" y="4049277"/>
            <a:ext cx="5908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10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C426E3E8-73CC-4769-AC34-81F9DBDF7F16}"/>
              </a:ext>
            </a:extLst>
          </p:cNvPr>
          <p:cNvGrpSpPr/>
          <p:nvPr/>
        </p:nvGrpSpPr>
        <p:grpSpPr>
          <a:xfrm>
            <a:off x="1249472" y="1223925"/>
            <a:ext cx="1808709" cy="1651580"/>
            <a:chOff x="1625695" y="883695"/>
            <a:chExt cx="2140828" cy="2143140"/>
          </a:xfrm>
        </p:grpSpPr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CCB9F6DA-782E-43F4-B9AF-55880F9C309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25695" y="883695"/>
              <a:ext cx="2140828" cy="2143140"/>
            </a:xfrm>
            <a:prstGeom prst="rect">
              <a:avLst/>
            </a:prstGeom>
          </p:spPr>
        </p:pic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DB02766E-C38E-41DC-A056-7878F8F28E9E}"/>
                </a:ext>
              </a:extLst>
            </p:cNvPr>
            <p:cNvSpPr txBox="1"/>
            <p:nvPr/>
          </p:nvSpPr>
          <p:spPr>
            <a:xfrm>
              <a:off x="1850054" y="2247490"/>
              <a:ext cx="49169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2800" dirty="0">
                  <a:latin typeface="Comic Sans MS" panose="030F0702030302020204" pitchFamily="66" charset="0"/>
                </a:rPr>
                <a:t>5</a:t>
              </a: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67030F0F-6EC5-4AEB-8974-0866707EED8A}"/>
                </a:ext>
              </a:extLst>
            </p:cNvPr>
            <p:cNvSpPr txBox="1"/>
            <p:nvPr/>
          </p:nvSpPr>
          <p:spPr>
            <a:xfrm>
              <a:off x="3078202" y="2247490"/>
              <a:ext cx="49169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2800" dirty="0">
                  <a:latin typeface="Comic Sans MS" panose="030F0702030302020204" pitchFamily="66" charset="0"/>
                </a:rPr>
                <a:t>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823063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CD471A-A486-409D-A47E-22D06D490633}"/>
              </a:ext>
            </a:extLst>
          </p:cNvPr>
          <p:cNvSpPr txBox="1"/>
          <p:nvPr/>
        </p:nvSpPr>
        <p:spPr>
          <a:xfrm>
            <a:off x="228600" y="1285103"/>
            <a:ext cx="7673546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Complete the number line.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marL="514350" indent="-514350" algn="l">
              <a:buAutoNum type="arabicParenR" startAt="3"/>
            </a:pPr>
            <a:r>
              <a:rPr lang="en-GB" sz="2800" dirty="0">
                <a:latin typeface="Comic Sans MS" panose="030F0702030302020204" pitchFamily="66" charset="0"/>
              </a:rPr>
              <a:t>    Is there a key for 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    each house?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Draw 5 squares.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		</a:t>
            </a: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9C80B38-0769-413F-AE00-C781EF1783F4}"/>
              </a:ext>
            </a:extLst>
          </p:cNvPr>
          <p:cNvSpPr txBox="1"/>
          <p:nvPr/>
        </p:nvSpPr>
        <p:spPr>
          <a:xfrm>
            <a:off x="7906530" y="4291572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No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2542D805-4C0B-4863-A15B-5E87A59AC8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2052" y="683513"/>
            <a:ext cx="601220" cy="84937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5484D24E-DAF8-44B3-8384-58C70FC59E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8385" y="683513"/>
            <a:ext cx="601220" cy="849375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75C744B3-C3C3-46FB-BFB0-5789428B80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0430" y="1149766"/>
            <a:ext cx="601220" cy="84937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91A4DED-B4B7-4694-8E15-FA40C16A45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2052" y="1685900"/>
            <a:ext cx="601220" cy="849375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FB64E147-4061-4249-B353-BB0A9DBE59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8808" y="1685900"/>
            <a:ext cx="601220" cy="8493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76A0780-A925-48F3-98CA-DC29A6FA7D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39949" y="5666090"/>
            <a:ext cx="458587" cy="29418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74841F2-820E-4E67-82E0-A425675375A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59051" y="4709622"/>
            <a:ext cx="689979" cy="863276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5F063A76-DAD5-45AA-8564-C86C9AF0A0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77029" y="5666090"/>
            <a:ext cx="458587" cy="294188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D0559E8B-3665-45A7-BDAC-03996BD1C1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14108" y="5601067"/>
            <a:ext cx="458587" cy="294188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F748D160-270E-4E35-AEE0-370B5DFD09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57275" y="4709622"/>
            <a:ext cx="689979" cy="863276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EDF4F425-28D3-4361-BC91-8E1C27DEAA4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55499" y="4709622"/>
            <a:ext cx="689979" cy="863276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7DEA420F-81CB-4A11-A8FD-41FB87F5DCE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53724" y="4709622"/>
            <a:ext cx="689979" cy="863276"/>
          </a:xfrm>
          <a:prstGeom prst="rect">
            <a:avLst/>
          </a:prstGeom>
        </p:spPr>
      </p:pic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127B2ECC-B280-4252-B47B-5A31246A5247}"/>
              </a:ext>
            </a:extLst>
          </p:cNvPr>
          <p:cNvGraphicFramePr>
            <a:graphicFrameLocks noGrp="1"/>
          </p:cNvGraphicFramePr>
          <p:nvPr/>
        </p:nvGraphicFramePr>
        <p:xfrm>
          <a:off x="1318590" y="3658133"/>
          <a:ext cx="5992140" cy="4603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9214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</a:tblGrid>
              <a:tr h="230174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30174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33" name="TextBox 32">
            <a:extLst>
              <a:ext uri="{FF2B5EF4-FFF2-40B4-BE49-F238E27FC236}">
                <a16:creationId xmlns:a16="http://schemas.microsoft.com/office/drawing/2014/main" id="{2DDB3C79-ED08-4E10-8DFE-C9E9C65A8FCA}"/>
              </a:ext>
            </a:extLst>
          </p:cNvPr>
          <p:cNvSpPr txBox="1"/>
          <p:nvPr/>
        </p:nvSpPr>
        <p:spPr>
          <a:xfrm>
            <a:off x="1118892" y="4049277"/>
            <a:ext cx="399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0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2D75F458-1CD4-4DEB-9800-1505BA9BD31E}"/>
              </a:ext>
            </a:extLst>
          </p:cNvPr>
          <p:cNvSpPr txBox="1"/>
          <p:nvPr/>
        </p:nvSpPr>
        <p:spPr>
          <a:xfrm>
            <a:off x="1717545" y="4049277"/>
            <a:ext cx="399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ysClr val="windowText" lastClr="00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D21AA1C3-9257-400B-A839-303B903BCF9C}"/>
              </a:ext>
            </a:extLst>
          </p:cNvPr>
          <p:cNvSpPr txBox="1"/>
          <p:nvPr/>
        </p:nvSpPr>
        <p:spPr>
          <a:xfrm>
            <a:off x="2316198" y="4049277"/>
            <a:ext cx="399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A53445DD-6F66-4FC1-BA91-B5A6CEB3770C}"/>
              </a:ext>
            </a:extLst>
          </p:cNvPr>
          <p:cNvSpPr txBox="1"/>
          <p:nvPr/>
        </p:nvSpPr>
        <p:spPr>
          <a:xfrm>
            <a:off x="2914851" y="4049277"/>
            <a:ext cx="399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54247E27-4F15-4776-AE0B-5416C2BFCFA1}"/>
              </a:ext>
            </a:extLst>
          </p:cNvPr>
          <p:cNvSpPr txBox="1"/>
          <p:nvPr/>
        </p:nvSpPr>
        <p:spPr>
          <a:xfrm>
            <a:off x="3513504" y="4049277"/>
            <a:ext cx="399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A36AE2C1-F86F-454B-BD69-CF5EE140A259}"/>
              </a:ext>
            </a:extLst>
          </p:cNvPr>
          <p:cNvSpPr txBox="1"/>
          <p:nvPr/>
        </p:nvSpPr>
        <p:spPr>
          <a:xfrm>
            <a:off x="4112157" y="4049277"/>
            <a:ext cx="399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ysClr val="windowText" lastClr="00000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FB2EFFC5-B763-473D-BE86-15F4A8C48EE9}"/>
              </a:ext>
            </a:extLst>
          </p:cNvPr>
          <p:cNvSpPr txBox="1"/>
          <p:nvPr/>
        </p:nvSpPr>
        <p:spPr>
          <a:xfrm>
            <a:off x="4710810" y="4049277"/>
            <a:ext cx="399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23390566-5E09-47F1-BCB8-2775DE4990CF}"/>
              </a:ext>
            </a:extLst>
          </p:cNvPr>
          <p:cNvSpPr txBox="1"/>
          <p:nvPr/>
        </p:nvSpPr>
        <p:spPr>
          <a:xfrm>
            <a:off x="5309463" y="4049277"/>
            <a:ext cx="399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BD44C3EC-86BC-4489-98A5-DAED89F0FF5F}"/>
              </a:ext>
            </a:extLst>
          </p:cNvPr>
          <p:cNvSpPr txBox="1"/>
          <p:nvPr/>
        </p:nvSpPr>
        <p:spPr>
          <a:xfrm>
            <a:off x="5908116" y="4049277"/>
            <a:ext cx="399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ysClr val="windowText" lastClr="000000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DCA444F4-72A2-4409-8C22-B3F72F86762B}"/>
              </a:ext>
            </a:extLst>
          </p:cNvPr>
          <p:cNvSpPr txBox="1"/>
          <p:nvPr/>
        </p:nvSpPr>
        <p:spPr>
          <a:xfrm>
            <a:off x="6506769" y="4049277"/>
            <a:ext cx="399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CF25FB34-CDFD-479E-A5E9-ABEBAE25A411}"/>
              </a:ext>
            </a:extLst>
          </p:cNvPr>
          <p:cNvSpPr txBox="1"/>
          <p:nvPr/>
        </p:nvSpPr>
        <p:spPr>
          <a:xfrm>
            <a:off x="7054617" y="4049277"/>
            <a:ext cx="5908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7835490-5340-49F4-9DF2-916582DE8A01}"/>
              </a:ext>
            </a:extLst>
          </p:cNvPr>
          <p:cNvSpPr/>
          <p:nvPr/>
        </p:nvSpPr>
        <p:spPr>
          <a:xfrm>
            <a:off x="4059382" y="6095205"/>
            <a:ext cx="466667" cy="466667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1643C164-2568-49BE-9782-E284AB1880EC}"/>
              </a:ext>
            </a:extLst>
          </p:cNvPr>
          <p:cNvSpPr/>
          <p:nvPr/>
        </p:nvSpPr>
        <p:spPr>
          <a:xfrm>
            <a:off x="4681350" y="6095204"/>
            <a:ext cx="466667" cy="466667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79AA63D5-EEF9-4784-A8D9-9AD8E5B6A83D}"/>
              </a:ext>
            </a:extLst>
          </p:cNvPr>
          <p:cNvSpPr/>
          <p:nvPr/>
        </p:nvSpPr>
        <p:spPr>
          <a:xfrm>
            <a:off x="5303318" y="6095203"/>
            <a:ext cx="466667" cy="466667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2322BDD3-F669-4426-ADBE-371D5471E5C0}"/>
              </a:ext>
            </a:extLst>
          </p:cNvPr>
          <p:cNvSpPr/>
          <p:nvPr/>
        </p:nvSpPr>
        <p:spPr>
          <a:xfrm>
            <a:off x="5925286" y="6095202"/>
            <a:ext cx="466667" cy="466667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DD2EF0F9-ADE5-424F-8C82-2C5229FD43CD}"/>
              </a:ext>
            </a:extLst>
          </p:cNvPr>
          <p:cNvSpPr/>
          <p:nvPr/>
        </p:nvSpPr>
        <p:spPr>
          <a:xfrm>
            <a:off x="6547254" y="6095201"/>
            <a:ext cx="466667" cy="466667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C426E3E8-73CC-4769-AC34-81F9DBDF7F16}"/>
              </a:ext>
            </a:extLst>
          </p:cNvPr>
          <p:cNvGrpSpPr/>
          <p:nvPr/>
        </p:nvGrpSpPr>
        <p:grpSpPr>
          <a:xfrm>
            <a:off x="1249472" y="1223925"/>
            <a:ext cx="1808709" cy="1651580"/>
            <a:chOff x="1625695" y="883695"/>
            <a:chExt cx="2140828" cy="2143140"/>
          </a:xfrm>
        </p:grpSpPr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CCB9F6DA-782E-43F4-B9AF-55880F9C309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25695" y="883695"/>
              <a:ext cx="2140828" cy="2143140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8D6B4D35-82EC-4A0F-A6A7-D836D1BACBBE}"/>
                </a:ext>
              </a:extLst>
            </p:cNvPr>
            <p:cNvSpPr txBox="1"/>
            <p:nvPr/>
          </p:nvSpPr>
          <p:spPr>
            <a:xfrm>
              <a:off x="2483923" y="1005388"/>
              <a:ext cx="41969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28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9</a:t>
              </a: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DB02766E-C38E-41DC-A056-7878F8F28E9E}"/>
                </a:ext>
              </a:extLst>
            </p:cNvPr>
            <p:cNvSpPr txBox="1"/>
            <p:nvPr/>
          </p:nvSpPr>
          <p:spPr>
            <a:xfrm>
              <a:off x="1850054" y="2247490"/>
              <a:ext cx="49169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2800" dirty="0">
                  <a:latin typeface="Comic Sans MS" panose="030F0702030302020204" pitchFamily="66" charset="0"/>
                </a:rPr>
                <a:t>5</a:t>
              </a: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67030F0F-6EC5-4AEB-8974-0866707EED8A}"/>
                </a:ext>
              </a:extLst>
            </p:cNvPr>
            <p:cNvSpPr txBox="1"/>
            <p:nvPr/>
          </p:nvSpPr>
          <p:spPr>
            <a:xfrm>
              <a:off x="3078202" y="2247490"/>
              <a:ext cx="49169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2800" dirty="0">
                  <a:latin typeface="Comic Sans MS" panose="030F0702030302020204" pitchFamily="66" charset="0"/>
                </a:rPr>
                <a:t>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927683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Oval 23">
            <a:extLst>
              <a:ext uri="{FF2B5EF4-FFF2-40B4-BE49-F238E27FC236}">
                <a16:creationId xmlns:a16="http://schemas.microsoft.com/office/drawing/2014/main" id="{E01FF2C0-1C1C-43A4-96CD-C2C99CDEC961}"/>
              </a:ext>
            </a:extLst>
          </p:cNvPr>
          <p:cNvSpPr/>
          <p:nvPr/>
        </p:nvSpPr>
        <p:spPr>
          <a:xfrm>
            <a:off x="7870247" y="801829"/>
            <a:ext cx="1741473" cy="1741473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4" name="Picture 53">
            <a:extLst>
              <a:ext uri="{FF2B5EF4-FFF2-40B4-BE49-F238E27FC236}">
                <a16:creationId xmlns:a16="http://schemas.microsoft.com/office/drawing/2014/main" id="{9205CDF8-96B2-426D-AAE3-80FE06536F1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7049" y="1214394"/>
            <a:ext cx="2140828" cy="214314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ECD471A-A486-409D-A47E-22D06D490633}"/>
              </a:ext>
            </a:extLst>
          </p:cNvPr>
          <p:cNvSpPr txBox="1"/>
          <p:nvPr/>
        </p:nvSpPr>
        <p:spPr>
          <a:xfrm>
            <a:off x="228600" y="1285103"/>
            <a:ext cx="7673546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Sort the apples into 2 groups.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4 is ______ than 7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Draw 4 circles.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		</a:t>
            </a: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34DB82EA-73D2-4F56-93F7-5266D0BBFF8A}"/>
              </a:ext>
            </a:extLst>
          </p:cNvPr>
          <p:cNvSpPr/>
          <p:nvPr/>
        </p:nvSpPr>
        <p:spPr>
          <a:xfrm>
            <a:off x="8114107" y="1214394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2DFB1E59-7421-41C0-B47F-C150EC09FD0D}"/>
              </a:ext>
            </a:extLst>
          </p:cNvPr>
          <p:cNvSpPr/>
          <p:nvPr/>
        </p:nvSpPr>
        <p:spPr>
          <a:xfrm>
            <a:off x="9218668" y="1437503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D831CA00-0974-4793-8467-F7D0908AEB04}"/>
              </a:ext>
            </a:extLst>
          </p:cNvPr>
          <p:cNvSpPr/>
          <p:nvPr/>
        </p:nvSpPr>
        <p:spPr>
          <a:xfrm>
            <a:off x="8563747" y="1976680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36CAC79B-7B54-49E9-B166-87D61B287791}"/>
              </a:ext>
            </a:extLst>
          </p:cNvPr>
          <p:cNvSpPr txBox="1"/>
          <p:nvPr/>
        </p:nvSpPr>
        <p:spPr>
          <a:xfrm>
            <a:off x="1484038" y="2635079"/>
            <a:ext cx="491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6B1A5FB7-4C78-4BF5-BC7A-AB29A0A52CC7}"/>
              </a:ext>
            </a:extLst>
          </p:cNvPr>
          <p:cNvSpPr txBox="1"/>
          <p:nvPr/>
        </p:nvSpPr>
        <p:spPr>
          <a:xfrm>
            <a:off x="2694034" y="2635079"/>
            <a:ext cx="491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5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19C8B00-9A60-4ABE-A897-E57D54362BB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3426"/>
          <a:stretch/>
        </p:blipFill>
        <p:spPr>
          <a:xfrm>
            <a:off x="1197049" y="4100707"/>
            <a:ext cx="3905669" cy="750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6966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Oval 23">
            <a:extLst>
              <a:ext uri="{FF2B5EF4-FFF2-40B4-BE49-F238E27FC236}">
                <a16:creationId xmlns:a16="http://schemas.microsoft.com/office/drawing/2014/main" id="{E01FF2C0-1C1C-43A4-96CD-C2C99CDEC961}"/>
              </a:ext>
            </a:extLst>
          </p:cNvPr>
          <p:cNvSpPr/>
          <p:nvPr/>
        </p:nvSpPr>
        <p:spPr>
          <a:xfrm>
            <a:off x="7870247" y="801829"/>
            <a:ext cx="1741473" cy="1741473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BD539F4-3FDA-43AE-AFD9-402241564677}"/>
              </a:ext>
            </a:extLst>
          </p:cNvPr>
          <p:cNvSpPr txBox="1"/>
          <p:nvPr/>
        </p:nvSpPr>
        <p:spPr>
          <a:xfrm>
            <a:off x="2085272" y="5049677"/>
            <a:ext cx="1042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less</a:t>
            </a:r>
          </a:p>
        </p:txBody>
      </p:sp>
      <p:pic>
        <p:nvPicPr>
          <p:cNvPr id="54" name="Picture 53">
            <a:extLst>
              <a:ext uri="{FF2B5EF4-FFF2-40B4-BE49-F238E27FC236}">
                <a16:creationId xmlns:a16="http://schemas.microsoft.com/office/drawing/2014/main" id="{9205CDF8-96B2-426D-AAE3-80FE06536F1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7049" y="1214394"/>
            <a:ext cx="2140828" cy="214314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ECD471A-A486-409D-A47E-22D06D490633}"/>
              </a:ext>
            </a:extLst>
          </p:cNvPr>
          <p:cNvSpPr txBox="1"/>
          <p:nvPr/>
        </p:nvSpPr>
        <p:spPr>
          <a:xfrm>
            <a:off x="228600" y="1285103"/>
            <a:ext cx="7673546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Sort the apples into 2 groups.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4 is ______ than 7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Draw 4 circles.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		</a:t>
            </a: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D6B4D35-82EC-4A0F-A6A7-D836D1BACBBE}"/>
              </a:ext>
            </a:extLst>
          </p:cNvPr>
          <p:cNvSpPr txBox="1"/>
          <p:nvPr/>
        </p:nvSpPr>
        <p:spPr>
          <a:xfrm>
            <a:off x="2092855" y="1399240"/>
            <a:ext cx="4196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34DB82EA-73D2-4F56-93F7-5266D0BBFF8A}"/>
              </a:ext>
            </a:extLst>
          </p:cNvPr>
          <p:cNvSpPr/>
          <p:nvPr/>
        </p:nvSpPr>
        <p:spPr>
          <a:xfrm>
            <a:off x="8114107" y="1214394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2DFB1E59-7421-41C0-B47F-C150EC09FD0D}"/>
              </a:ext>
            </a:extLst>
          </p:cNvPr>
          <p:cNvSpPr/>
          <p:nvPr/>
        </p:nvSpPr>
        <p:spPr>
          <a:xfrm>
            <a:off x="9218668" y="1437503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D831CA00-0974-4793-8467-F7D0908AEB04}"/>
              </a:ext>
            </a:extLst>
          </p:cNvPr>
          <p:cNvSpPr/>
          <p:nvPr/>
        </p:nvSpPr>
        <p:spPr>
          <a:xfrm>
            <a:off x="8563747" y="1976680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36CAC79B-7B54-49E9-B166-87D61B287791}"/>
              </a:ext>
            </a:extLst>
          </p:cNvPr>
          <p:cNvSpPr txBox="1"/>
          <p:nvPr/>
        </p:nvSpPr>
        <p:spPr>
          <a:xfrm>
            <a:off x="1484038" y="2635079"/>
            <a:ext cx="491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6B1A5FB7-4C78-4BF5-BC7A-AB29A0A52CC7}"/>
              </a:ext>
            </a:extLst>
          </p:cNvPr>
          <p:cNvSpPr txBox="1"/>
          <p:nvPr/>
        </p:nvSpPr>
        <p:spPr>
          <a:xfrm>
            <a:off x="2694034" y="2635079"/>
            <a:ext cx="491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5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19C8B00-9A60-4ABE-A897-E57D54362BB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3426"/>
          <a:stretch/>
        </p:blipFill>
        <p:spPr>
          <a:xfrm>
            <a:off x="1197049" y="4100707"/>
            <a:ext cx="3905669" cy="750057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B6E5858E-0B6E-4516-A945-D1E7EA0B9C3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45439" y="4046111"/>
            <a:ext cx="3905669" cy="859247"/>
          </a:xfrm>
          <a:prstGeom prst="rect">
            <a:avLst/>
          </a:prstGeom>
        </p:spPr>
      </p:pic>
      <p:sp>
        <p:nvSpPr>
          <p:cNvPr id="60" name="Oval 59">
            <a:extLst>
              <a:ext uri="{FF2B5EF4-FFF2-40B4-BE49-F238E27FC236}">
                <a16:creationId xmlns:a16="http://schemas.microsoft.com/office/drawing/2014/main" id="{8A8FA85F-4964-4BF0-BF85-D9C6427A588C}"/>
              </a:ext>
            </a:extLst>
          </p:cNvPr>
          <p:cNvSpPr/>
          <p:nvPr/>
        </p:nvSpPr>
        <p:spPr>
          <a:xfrm>
            <a:off x="4486333" y="6009742"/>
            <a:ext cx="466667" cy="466667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FBDCDA23-9940-4273-9451-E76287B5C440}"/>
              </a:ext>
            </a:extLst>
          </p:cNvPr>
          <p:cNvSpPr/>
          <p:nvPr/>
        </p:nvSpPr>
        <p:spPr>
          <a:xfrm>
            <a:off x="5108301" y="6009741"/>
            <a:ext cx="466667" cy="466667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2D32814B-B003-422A-82C8-BE3AC3D444D4}"/>
              </a:ext>
            </a:extLst>
          </p:cNvPr>
          <p:cNvSpPr/>
          <p:nvPr/>
        </p:nvSpPr>
        <p:spPr>
          <a:xfrm>
            <a:off x="5730269" y="6009740"/>
            <a:ext cx="466667" cy="466667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1C24A8C9-8838-498B-93C0-6EB6606D0EA4}"/>
              </a:ext>
            </a:extLst>
          </p:cNvPr>
          <p:cNvSpPr/>
          <p:nvPr/>
        </p:nvSpPr>
        <p:spPr>
          <a:xfrm>
            <a:off x="6352237" y="6009739"/>
            <a:ext cx="466667" cy="466667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57684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Oval 40">
            <a:extLst>
              <a:ext uri="{FF2B5EF4-FFF2-40B4-BE49-F238E27FC236}">
                <a16:creationId xmlns:a16="http://schemas.microsoft.com/office/drawing/2014/main" id="{0F5B2FEF-62DA-42A5-96B6-12F6699B4CFF}"/>
              </a:ext>
            </a:extLst>
          </p:cNvPr>
          <p:cNvSpPr/>
          <p:nvPr/>
        </p:nvSpPr>
        <p:spPr>
          <a:xfrm>
            <a:off x="7870247" y="801829"/>
            <a:ext cx="1741473" cy="1741473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ECD471A-A486-409D-A47E-22D06D490633}"/>
              </a:ext>
            </a:extLst>
          </p:cNvPr>
          <p:cNvSpPr txBox="1"/>
          <p:nvPr/>
        </p:nvSpPr>
        <p:spPr>
          <a:xfrm>
            <a:off x="228600" y="1285103"/>
            <a:ext cx="7673546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Write an addition for the owls.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Draw the whole.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8 is ______ than 4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Which is heavier?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		</a:t>
            </a: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D272069D-64F4-49FA-8406-D27DCF425362}"/>
              </a:ext>
            </a:extLst>
          </p:cNvPr>
          <p:cNvSpPr/>
          <p:nvPr/>
        </p:nvSpPr>
        <p:spPr>
          <a:xfrm>
            <a:off x="8332421" y="1172623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1A050006-4EBD-481C-BF40-D9D5844D545B}"/>
              </a:ext>
            </a:extLst>
          </p:cNvPr>
          <p:cNvSpPr/>
          <p:nvPr/>
        </p:nvSpPr>
        <p:spPr>
          <a:xfrm>
            <a:off x="9218668" y="1437503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DBF42595-F875-4C41-AE29-157226F55EB0}"/>
              </a:ext>
            </a:extLst>
          </p:cNvPr>
          <p:cNvSpPr/>
          <p:nvPr/>
        </p:nvSpPr>
        <p:spPr>
          <a:xfrm>
            <a:off x="8702564" y="1929208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A5E4304D-19CA-45B0-951B-C6E4B0C0CDCA}"/>
              </a:ext>
            </a:extLst>
          </p:cNvPr>
          <p:cNvSpPr/>
          <p:nvPr/>
        </p:nvSpPr>
        <p:spPr>
          <a:xfrm>
            <a:off x="8121371" y="1781031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6528CD4A-8BDC-4951-8729-1A84F2974471}"/>
              </a:ext>
            </a:extLst>
          </p:cNvPr>
          <p:cNvGrpSpPr/>
          <p:nvPr/>
        </p:nvGrpSpPr>
        <p:grpSpPr>
          <a:xfrm>
            <a:off x="6140634" y="5075034"/>
            <a:ext cx="3485966" cy="1414666"/>
            <a:chOff x="5804084" y="5075034"/>
            <a:chExt cx="3485966" cy="1414666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065BF911-B693-46A3-BF3F-176C3423C5B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048" b="81429" l="2296" r="93946">
                          <a14:foregroundMark x1="90605" y1="15714" x2="90605" y2="15714"/>
                          <a14:foregroundMark x1="94154" y1="19048" x2="94154" y2="19048"/>
                          <a14:foregroundMark x1="52192" y1="79048" x2="52192" y2="79048"/>
                          <a14:foregroundMark x1="8351" y1="73333" x2="8351" y2="73333"/>
                          <a14:foregroundMark x1="2296" y1="75238" x2="2296" y2="75238"/>
                        </a14:backgroundRemoval>
                      </a14:imgEffect>
                    </a14:imgLayer>
                  </a14:imgProps>
                </a:ext>
              </a:extLst>
            </a:blip>
            <a:srcRect r="2220" b="9490"/>
            <a:stretch/>
          </p:blipFill>
          <p:spPr>
            <a:xfrm>
              <a:off x="5804084" y="5075034"/>
              <a:ext cx="3485966" cy="1414666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5C140076-DA75-4F88-B5E7-CD4A92348B0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2006" b="97135" l="5473" r="98673">
                          <a14:foregroundMark x1="5638" y1="60172" x2="5638" y2="60172"/>
                          <a14:foregroundMark x1="8955" y1="84814" x2="8955" y2="84814"/>
                          <a14:foregroundMark x1="9950" y1="81948" x2="9950" y2="81948"/>
                          <a14:foregroundMark x1="20896" y1="81375" x2="20896" y2="81375"/>
                          <a14:foregroundMark x1="16750" y1="77650" x2="16750" y2="77650"/>
                          <a14:foregroundMark x1="23383" y1="79656" x2="16252" y2="71060"/>
                          <a14:foregroundMark x1="49585" y1="78797" x2="40464" y2="72493"/>
                          <a14:foregroundMark x1="41957" y1="82808" x2="48093" y2="89971"/>
                          <a14:foregroundMark x1="35489" y1="81375" x2="35489" y2="81375"/>
                          <a14:foregroundMark x1="45274" y1="97135" x2="45274" y2="97135"/>
                          <a14:foregroundMark x1="71808" y1="84814" x2="71808" y2="84814"/>
                          <a14:foregroundMark x1="66998" y1="69914" x2="66998" y2="69914"/>
                          <a14:foregroundMark x1="66335" y1="72493" x2="66833" y2="61318"/>
                          <a14:foregroundMark x1="73964" y1="84527" x2="73964" y2="84527"/>
                          <a14:foregroundMark x1="69818" y1="82808" x2="82255" y2="86533"/>
                          <a14:foregroundMark x1="90216" y1="83954" x2="95688" y2="75358"/>
                          <a14:foregroundMark x1="46269" y1="2292" x2="46269" y2="2292"/>
                          <a14:foregroundMark x1="98673" y1="67335" x2="98673" y2="67335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 rot="20620812">
              <a:off x="5858265" y="5532009"/>
              <a:ext cx="893614" cy="517199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64D7075A-31D8-4E8B-830C-44072AD8312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10000" b="90000" l="10000" r="90000">
                          <a14:foregroundMark x1="58696" y1="25552" x2="58696" y2="25552"/>
                          <a14:foregroundMark x1="65217" y1="25552" x2="65217" y2="25552"/>
                          <a14:foregroundMark x1="67391" y1="21136" x2="67391" y2="21136"/>
                          <a14:foregroundMark x1="15217" y1="89590" x2="15217" y2="89590"/>
                          <a14:foregroundMark x1="27536" y1="88013" x2="27536" y2="88013"/>
                        </a14:backgroundRemoval>
                      </a14:imgEffect>
                      <a14:imgEffect>
                        <a14:saturation sat="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 rot="14193211">
              <a:off x="8437977" y="4796134"/>
              <a:ext cx="457679" cy="1051335"/>
            </a:xfrm>
            <a:prstGeom prst="rect">
              <a:avLst/>
            </a:prstGeom>
          </p:spPr>
        </p:pic>
      </p:grpSp>
      <p:pic>
        <p:nvPicPr>
          <p:cNvPr id="19" name="Picture 18">
            <a:extLst>
              <a:ext uri="{FF2B5EF4-FFF2-40B4-BE49-F238E27FC236}">
                <a16:creationId xmlns:a16="http://schemas.microsoft.com/office/drawing/2014/main" id="{671CDF9B-2AFE-4E90-9E2F-F9D6350825A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74634" y="1892080"/>
            <a:ext cx="507854" cy="547027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DED6FD84-C775-47CC-BE92-6AED2A3DCCB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5381" b="89462" l="8023" r="92837">
                        <a14:foregroundMark x1="36963" y1="34529" x2="36963" y2="34529"/>
                        <a14:foregroundMark x1="42693" y1="39238" x2="30946" y2="33632"/>
                        <a14:foregroundMark x1="33524" y1="44395" x2="36103" y2="32287"/>
                        <a14:foregroundMark x1="36103" y1="32287" x2="45272" y2="33857"/>
                        <a14:foregroundMark x1="45272" y1="33857" x2="45272" y2="33857"/>
                        <a14:foregroundMark x1="45272" y1="33857" x2="45272" y2="33857"/>
                        <a14:foregroundMark x1="45272" y1="33857" x2="45272" y2="33857"/>
                        <a14:foregroundMark x1="57593" y1="40135" x2="70487" y2="33857"/>
                        <a14:foregroundMark x1="70487" y1="33857" x2="68768" y2="44843"/>
                        <a14:foregroundMark x1="32665" y1="29148" x2="79083" y2="39013"/>
                        <a14:foregroundMark x1="81662" y1="37220" x2="55301" y2="30045"/>
                        <a14:foregroundMark x1="22923" y1="9865" x2="22923" y2="9865"/>
                        <a14:foregroundMark x1="79656" y1="10314" x2="79656" y2="10314"/>
                        <a14:foregroundMark x1="80516" y1="7848" x2="80516" y2="7848"/>
                        <a14:foregroundMark x1="88252" y1="57399" x2="88252" y2="57399"/>
                        <a14:foregroundMark x1="84241" y1="59865" x2="87679" y2="67265"/>
                        <a14:foregroundMark x1="93123" y1="49103" x2="87679" y2="67489"/>
                        <a14:foregroundMark x1="87679" y1="67489" x2="83095" y2="72646"/>
                        <a14:foregroundMark x1="32092" y1="45067" x2="46991" y2="39013"/>
                        <a14:foregroundMark x1="46991" y1="39013" x2="47851" y2="38117"/>
                        <a14:foregroundMark x1="48711" y1="34529" x2="40974" y2="48206"/>
                        <a14:foregroundMark x1="52436" y1="41704" x2="77937" y2="44619"/>
                        <a14:foregroundMark x1="8023" y1="54260" x2="8023" y2="54260"/>
                        <a14:foregroundMark x1="39542" y1="7175" x2="39542" y2="7175"/>
                        <a14:foregroundMark x1="64756" y1="5830" x2="64756" y2="5830"/>
                        <a14:foregroundMark x1="65616" y1="25336" x2="73352" y2="45291"/>
                        <a14:foregroundMark x1="71060" y1="47534" x2="29799" y2="37444"/>
                        <a14:foregroundMark x1="38395" y1="5381" x2="38395" y2="538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561182" y="1844452"/>
            <a:ext cx="488267" cy="62397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793D100E-9419-4C5E-B8B6-9389C550678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17908" y="1892080"/>
            <a:ext cx="507854" cy="547027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CC8543CE-4F03-4457-B92F-8D29A8C8B20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5381" b="89462" l="8023" r="92837">
                        <a14:foregroundMark x1="36963" y1="34529" x2="36963" y2="34529"/>
                        <a14:foregroundMark x1="42693" y1="39238" x2="30946" y2="33632"/>
                        <a14:foregroundMark x1="33524" y1="44395" x2="36103" y2="32287"/>
                        <a14:foregroundMark x1="36103" y1="32287" x2="45272" y2="33857"/>
                        <a14:foregroundMark x1="45272" y1="33857" x2="45272" y2="33857"/>
                        <a14:foregroundMark x1="45272" y1="33857" x2="45272" y2="33857"/>
                        <a14:foregroundMark x1="45272" y1="33857" x2="45272" y2="33857"/>
                        <a14:foregroundMark x1="57593" y1="40135" x2="70487" y2="33857"/>
                        <a14:foregroundMark x1="70487" y1="33857" x2="68768" y2="44843"/>
                        <a14:foregroundMark x1="32665" y1="29148" x2="79083" y2="39013"/>
                        <a14:foregroundMark x1="81662" y1="37220" x2="55301" y2="30045"/>
                        <a14:foregroundMark x1="22923" y1="9865" x2="22923" y2="9865"/>
                        <a14:foregroundMark x1="79656" y1="10314" x2="79656" y2="10314"/>
                        <a14:foregroundMark x1="80516" y1="7848" x2="80516" y2="7848"/>
                        <a14:foregroundMark x1="88252" y1="57399" x2="88252" y2="57399"/>
                        <a14:foregroundMark x1="84241" y1="59865" x2="87679" y2="67265"/>
                        <a14:foregroundMark x1="93123" y1="49103" x2="87679" y2="67489"/>
                        <a14:foregroundMark x1="87679" y1="67489" x2="83095" y2="72646"/>
                        <a14:foregroundMark x1="32092" y1="45067" x2="46991" y2="39013"/>
                        <a14:foregroundMark x1="46991" y1="39013" x2="47851" y2="38117"/>
                        <a14:foregroundMark x1="48711" y1="34529" x2="40974" y2="48206"/>
                        <a14:foregroundMark x1="52436" y1="41704" x2="77937" y2="44619"/>
                        <a14:foregroundMark x1="8023" y1="54260" x2="8023" y2="54260"/>
                        <a14:foregroundMark x1="39542" y1="7175" x2="39542" y2="7175"/>
                        <a14:foregroundMark x1="64756" y1="5830" x2="64756" y2="5830"/>
                        <a14:foregroundMark x1="65616" y1="25336" x2="73352" y2="45291"/>
                        <a14:foregroundMark x1="71060" y1="47534" x2="29799" y2="37444"/>
                        <a14:foregroundMark x1="38395" y1="5381" x2="38395" y2="538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184869" y="1844452"/>
            <a:ext cx="488267" cy="62397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1F402B2-B0F6-48FA-AA69-AABEC565CAB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5381" b="89462" l="8023" r="92837">
                        <a14:foregroundMark x1="36963" y1="34529" x2="36963" y2="34529"/>
                        <a14:foregroundMark x1="42693" y1="39238" x2="30946" y2="33632"/>
                        <a14:foregroundMark x1="33524" y1="44395" x2="36103" y2="32287"/>
                        <a14:foregroundMark x1="36103" y1="32287" x2="45272" y2="33857"/>
                        <a14:foregroundMark x1="45272" y1="33857" x2="45272" y2="33857"/>
                        <a14:foregroundMark x1="45272" y1="33857" x2="45272" y2="33857"/>
                        <a14:foregroundMark x1="45272" y1="33857" x2="45272" y2="33857"/>
                        <a14:foregroundMark x1="57593" y1="40135" x2="70487" y2="33857"/>
                        <a14:foregroundMark x1="70487" y1="33857" x2="68768" y2="44843"/>
                        <a14:foregroundMark x1="32665" y1="29148" x2="79083" y2="39013"/>
                        <a14:foregroundMark x1="81662" y1="37220" x2="55301" y2="30045"/>
                        <a14:foregroundMark x1="22923" y1="9865" x2="22923" y2="9865"/>
                        <a14:foregroundMark x1="79656" y1="10314" x2="79656" y2="10314"/>
                        <a14:foregroundMark x1="80516" y1="7848" x2="80516" y2="7848"/>
                        <a14:foregroundMark x1="88252" y1="57399" x2="88252" y2="57399"/>
                        <a14:foregroundMark x1="84241" y1="59865" x2="87679" y2="67265"/>
                        <a14:foregroundMark x1="93123" y1="49103" x2="87679" y2="67489"/>
                        <a14:foregroundMark x1="87679" y1="67489" x2="83095" y2="72646"/>
                        <a14:foregroundMark x1="32092" y1="45067" x2="46991" y2="39013"/>
                        <a14:foregroundMark x1="46991" y1="39013" x2="47851" y2="38117"/>
                        <a14:foregroundMark x1="48711" y1="34529" x2="40974" y2="48206"/>
                        <a14:foregroundMark x1="52436" y1="41704" x2="77937" y2="44619"/>
                        <a14:foregroundMark x1="8023" y1="54260" x2="8023" y2="54260"/>
                        <a14:foregroundMark x1="39542" y1="7175" x2="39542" y2="7175"/>
                        <a14:foregroundMark x1="64756" y1="5830" x2="64756" y2="5830"/>
                        <a14:foregroundMark x1="65616" y1="25336" x2="73352" y2="45291"/>
                        <a14:foregroundMark x1="71060" y1="47534" x2="29799" y2="37444"/>
                        <a14:foregroundMark x1="38395" y1="5381" x2="38395" y2="538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808556" y="1855904"/>
            <a:ext cx="488267" cy="623974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CC2D5651-8A8B-49B9-B13F-5C9E723760E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5381" b="89462" l="8023" r="92837">
                        <a14:foregroundMark x1="36963" y1="34529" x2="36963" y2="34529"/>
                        <a14:foregroundMark x1="42693" y1="39238" x2="30946" y2="33632"/>
                        <a14:foregroundMark x1="33524" y1="44395" x2="36103" y2="32287"/>
                        <a14:foregroundMark x1="36103" y1="32287" x2="45272" y2="33857"/>
                        <a14:foregroundMark x1="45272" y1="33857" x2="45272" y2="33857"/>
                        <a14:foregroundMark x1="45272" y1="33857" x2="45272" y2="33857"/>
                        <a14:foregroundMark x1="45272" y1="33857" x2="45272" y2="33857"/>
                        <a14:foregroundMark x1="57593" y1="40135" x2="70487" y2="33857"/>
                        <a14:foregroundMark x1="70487" y1="33857" x2="68768" y2="44843"/>
                        <a14:foregroundMark x1="32665" y1="29148" x2="79083" y2="39013"/>
                        <a14:foregroundMark x1="81662" y1="37220" x2="55301" y2="30045"/>
                        <a14:foregroundMark x1="22923" y1="9865" x2="22923" y2="9865"/>
                        <a14:foregroundMark x1="79656" y1="10314" x2="79656" y2="10314"/>
                        <a14:foregroundMark x1="80516" y1="7848" x2="80516" y2="7848"/>
                        <a14:foregroundMark x1="88252" y1="57399" x2="88252" y2="57399"/>
                        <a14:foregroundMark x1="84241" y1="59865" x2="87679" y2="67265"/>
                        <a14:foregroundMark x1="93123" y1="49103" x2="87679" y2="67489"/>
                        <a14:foregroundMark x1="87679" y1="67489" x2="83095" y2="72646"/>
                        <a14:foregroundMark x1="32092" y1="45067" x2="46991" y2="39013"/>
                        <a14:foregroundMark x1="46991" y1="39013" x2="47851" y2="38117"/>
                        <a14:foregroundMark x1="48711" y1="34529" x2="40974" y2="48206"/>
                        <a14:foregroundMark x1="52436" y1="41704" x2="77937" y2="44619"/>
                        <a14:foregroundMark x1="8023" y1="54260" x2="8023" y2="54260"/>
                        <a14:foregroundMark x1="39542" y1="7175" x2="39542" y2="7175"/>
                        <a14:foregroundMark x1="64756" y1="5830" x2="64756" y2="5830"/>
                        <a14:foregroundMark x1="65616" y1="25336" x2="73352" y2="45291"/>
                        <a14:foregroundMark x1="71060" y1="47534" x2="29799" y2="37444"/>
                        <a14:foregroundMark x1="38395" y1="5381" x2="38395" y2="538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432243" y="1855904"/>
            <a:ext cx="488267" cy="623974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FA720648-629A-4714-A4C6-FAB53923F71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5381" b="89462" l="8023" r="92837">
                        <a14:foregroundMark x1="36963" y1="34529" x2="36963" y2="34529"/>
                        <a14:foregroundMark x1="42693" y1="39238" x2="30946" y2="33632"/>
                        <a14:foregroundMark x1="33524" y1="44395" x2="36103" y2="32287"/>
                        <a14:foregroundMark x1="36103" y1="32287" x2="45272" y2="33857"/>
                        <a14:foregroundMark x1="45272" y1="33857" x2="45272" y2="33857"/>
                        <a14:foregroundMark x1="45272" y1="33857" x2="45272" y2="33857"/>
                        <a14:foregroundMark x1="45272" y1="33857" x2="45272" y2="33857"/>
                        <a14:foregroundMark x1="57593" y1="40135" x2="70487" y2="33857"/>
                        <a14:foregroundMark x1="70487" y1="33857" x2="68768" y2="44843"/>
                        <a14:foregroundMark x1="32665" y1="29148" x2="79083" y2="39013"/>
                        <a14:foregroundMark x1="81662" y1="37220" x2="55301" y2="30045"/>
                        <a14:foregroundMark x1="22923" y1="9865" x2="22923" y2="9865"/>
                        <a14:foregroundMark x1="79656" y1="10314" x2="79656" y2="10314"/>
                        <a14:foregroundMark x1="80516" y1="7848" x2="80516" y2="7848"/>
                        <a14:foregroundMark x1="88252" y1="57399" x2="88252" y2="57399"/>
                        <a14:foregroundMark x1="84241" y1="59865" x2="87679" y2="67265"/>
                        <a14:foregroundMark x1="93123" y1="49103" x2="87679" y2="67489"/>
                        <a14:foregroundMark x1="87679" y1="67489" x2="83095" y2="72646"/>
                        <a14:foregroundMark x1="32092" y1="45067" x2="46991" y2="39013"/>
                        <a14:foregroundMark x1="46991" y1="39013" x2="47851" y2="38117"/>
                        <a14:foregroundMark x1="48711" y1="34529" x2="40974" y2="48206"/>
                        <a14:foregroundMark x1="52436" y1="41704" x2="77937" y2="44619"/>
                        <a14:foregroundMark x1="8023" y1="54260" x2="8023" y2="54260"/>
                        <a14:foregroundMark x1="39542" y1="7175" x2="39542" y2="7175"/>
                        <a14:foregroundMark x1="64756" y1="5830" x2="64756" y2="5830"/>
                        <a14:foregroundMark x1="65616" y1="25336" x2="73352" y2="45291"/>
                        <a14:foregroundMark x1="71060" y1="47534" x2="29799" y2="37444"/>
                        <a14:foregroundMark x1="38395" y1="5381" x2="38395" y2="538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055930" y="1867356"/>
            <a:ext cx="488267" cy="623974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C5A52E25-EB89-4B79-875C-DD14FB6F550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5381" b="89462" l="8023" r="92837">
                        <a14:foregroundMark x1="36963" y1="34529" x2="36963" y2="34529"/>
                        <a14:foregroundMark x1="42693" y1="39238" x2="30946" y2="33632"/>
                        <a14:foregroundMark x1="33524" y1="44395" x2="36103" y2="32287"/>
                        <a14:foregroundMark x1="36103" y1="32287" x2="45272" y2="33857"/>
                        <a14:foregroundMark x1="45272" y1="33857" x2="45272" y2="33857"/>
                        <a14:foregroundMark x1="45272" y1="33857" x2="45272" y2="33857"/>
                        <a14:foregroundMark x1="45272" y1="33857" x2="45272" y2="33857"/>
                        <a14:foregroundMark x1="57593" y1="40135" x2="70487" y2="33857"/>
                        <a14:foregroundMark x1="70487" y1="33857" x2="68768" y2="44843"/>
                        <a14:foregroundMark x1="32665" y1="29148" x2="79083" y2="39013"/>
                        <a14:foregroundMark x1="81662" y1="37220" x2="55301" y2="30045"/>
                        <a14:foregroundMark x1="22923" y1="9865" x2="22923" y2="9865"/>
                        <a14:foregroundMark x1="79656" y1="10314" x2="79656" y2="10314"/>
                        <a14:foregroundMark x1="80516" y1="7848" x2="80516" y2="7848"/>
                        <a14:foregroundMark x1="88252" y1="57399" x2="88252" y2="57399"/>
                        <a14:foregroundMark x1="84241" y1="59865" x2="87679" y2="67265"/>
                        <a14:foregroundMark x1="93123" y1="49103" x2="87679" y2="67489"/>
                        <a14:foregroundMark x1="87679" y1="67489" x2="83095" y2="72646"/>
                        <a14:foregroundMark x1="32092" y1="45067" x2="46991" y2="39013"/>
                        <a14:foregroundMark x1="46991" y1="39013" x2="47851" y2="38117"/>
                        <a14:foregroundMark x1="48711" y1="34529" x2="40974" y2="48206"/>
                        <a14:foregroundMark x1="52436" y1="41704" x2="77937" y2="44619"/>
                        <a14:foregroundMark x1="8023" y1="54260" x2="8023" y2="54260"/>
                        <a14:foregroundMark x1="39542" y1="7175" x2="39542" y2="7175"/>
                        <a14:foregroundMark x1="64756" y1="5830" x2="64756" y2="5830"/>
                        <a14:foregroundMark x1="65616" y1="25336" x2="73352" y2="45291"/>
                        <a14:foregroundMark x1="71060" y1="47534" x2="29799" y2="37444"/>
                        <a14:foregroundMark x1="38395" y1="5381" x2="38395" y2="538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679616" y="1847030"/>
            <a:ext cx="488267" cy="623974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B6EAB6C3-0C4F-419F-8CB5-58A89066C839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438054" y="2592915"/>
            <a:ext cx="2066259" cy="2116196"/>
          </a:xfrm>
          <a:prstGeom prst="rect">
            <a:avLst/>
          </a:prstGeom>
        </p:spPr>
      </p:pic>
      <p:sp>
        <p:nvSpPr>
          <p:cNvPr id="30" name="Oval 29">
            <a:extLst>
              <a:ext uri="{FF2B5EF4-FFF2-40B4-BE49-F238E27FC236}">
                <a16:creationId xmlns:a16="http://schemas.microsoft.com/office/drawing/2014/main" id="{4295B8B5-F2D1-4E2D-92A2-7E035DA96E68}"/>
              </a:ext>
            </a:extLst>
          </p:cNvPr>
          <p:cNvSpPr/>
          <p:nvPr/>
        </p:nvSpPr>
        <p:spPr>
          <a:xfrm rot="16200000">
            <a:off x="5774397" y="4250628"/>
            <a:ext cx="243825" cy="24944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3943BDEF-3084-4FAC-A35C-2644643A7386}"/>
              </a:ext>
            </a:extLst>
          </p:cNvPr>
          <p:cNvSpPr/>
          <p:nvPr/>
        </p:nvSpPr>
        <p:spPr>
          <a:xfrm rot="16200000">
            <a:off x="6116435" y="3997023"/>
            <a:ext cx="243825" cy="24944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44728425-A902-4ED4-A674-5531C8F8781A}"/>
              </a:ext>
            </a:extLst>
          </p:cNvPr>
          <p:cNvSpPr/>
          <p:nvPr/>
        </p:nvSpPr>
        <p:spPr>
          <a:xfrm rot="16200000">
            <a:off x="6159362" y="3043907"/>
            <a:ext cx="243825" cy="249449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5CC4BF73-A5C0-44EC-A7D1-8E9A28FE8C4A}"/>
              </a:ext>
            </a:extLst>
          </p:cNvPr>
          <p:cNvSpPr/>
          <p:nvPr/>
        </p:nvSpPr>
        <p:spPr>
          <a:xfrm rot="16200000">
            <a:off x="5779533" y="2692472"/>
            <a:ext cx="243825" cy="249449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68930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Oval 40">
            <a:extLst>
              <a:ext uri="{FF2B5EF4-FFF2-40B4-BE49-F238E27FC236}">
                <a16:creationId xmlns:a16="http://schemas.microsoft.com/office/drawing/2014/main" id="{0F5B2FEF-62DA-42A5-96B6-12F6699B4CFF}"/>
              </a:ext>
            </a:extLst>
          </p:cNvPr>
          <p:cNvSpPr/>
          <p:nvPr/>
        </p:nvSpPr>
        <p:spPr>
          <a:xfrm>
            <a:off x="7870247" y="801829"/>
            <a:ext cx="1741473" cy="1741473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ECD471A-A486-409D-A47E-22D06D490633}"/>
              </a:ext>
            </a:extLst>
          </p:cNvPr>
          <p:cNvSpPr txBox="1"/>
          <p:nvPr/>
        </p:nvSpPr>
        <p:spPr>
          <a:xfrm>
            <a:off x="228600" y="1285103"/>
            <a:ext cx="7673546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Write an addition for the owls.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Draw the whole.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8 is ______ than 4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Which is heavier?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		</a:t>
            </a: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9C80B38-0769-413F-AE00-C781EF1783F4}"/>
              </a:ext>
            </a:extLst>
          </p:cNvPr>
          <p:cNvSpPr txBox="1"/>
          <p:nvPr/>
        </p:nvSpPr>
        <p:spPr>
          <a:xfrm>
            <a:off x="1777187" y="4589836"/>
            <a:ext cx="16852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greater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8D6B4D35-82EC-4A0F-A6A7-D836D1BACBBE}"/>
                  </a:ext>
                </a:extLst>
              </p:cNvPr>
              <p:cNvSpPr txBox="1"/>
              <p:nvPr/>
            </p:nvSpPr>
            <p:spPr>
              <a:xfrm>
                <a:off x="6192736" y="1890794"/>
                <a:ext cx="178464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2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8</a:t>
                </a: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8D6B4D35-82EC-4A0F-A6A7-D836D1BACBB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92736" y="1890794"/>
                <a:ext cx="1784644" cy="523220"/>
              </a:xfrm>
              <a:prstGeom prst="rect">
                <a:avLst/>
              </a:prstGeom>
              <a:blipFill>
                <a:blip r:embed="rId3"/>
                <a:stretch>
                  <a:fillRect l="-7042" t="-11628" r="-5634" b="-302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Oval 8">
            <a:extLst>
              <a:ext uri="{FF2B5EF4-FFF2-40B4-BE49-F238E27FC236}">
                <a16:creationId xmlns:a16="http://schemas.microsoft.com/office/drawing/2014/main" id="{D272069D-64F4-49FA-8406-D27DCF425362}"/>
              </a:ext>
            </a:extLst>
          </p:cNvPr>
          <p:cNvSpPr/>
          <p:nvPr/>
        </p:nvSpPr>
        <p:spPr>
          <a:xfrm>
            <a:off x="8332421" y="1172623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1A050006-4EBD-481C-BF40-D9D5844D545B}"/>
              </a:ext>
            </a:extLst>
          </p:cNvPr>
          <p:cNvSpPr/>
          <p:nvPr/>
        </p:nvSpPr>
        <p:spPr>
          <a:xfrm>
            <a:off x="9218668" y="1437503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DBF42595-F875-4C41-AE29-157226F55EB0}"/>
              </a:ext>
            </a:extLst>
          </p:cNvPr>
          <p:cNvSpPr/>
          <p:nvPr/>
        </p:nvSpPr>
        <p:spPr>
          <a:xfrm>
            <a:off x="8702564" y="1929208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A5E4304D-19CA-45B0-951B-C6E4B0C0CDCA}"/>
              </a:ext>
            </a:extLst>
          </p:cNvPr>
          <p:cNvSpPr/>
          <p:nvPr/>
        </p:nvSpPr>
        <p:spPr>
          <a:xfrm>
            <a:off x="8121371" y="1781031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6528CD4A-8BDC-4951-8729-1A84F2974471}"/>
              </a:ext>
            </a:extLst>
          </p:cNvPr>
          <p:cNvGrpSpPr/>
          <p:nvPr/>
        </p:nvGrpSpPr>
        <p:grpSpPr>
          <a:xfrm>
            <a:off x="6140634" y="5075034"/>
            <a:ext cx="3485966" cy="1414666"/>
            <a:chOff x="5804084" y="5075034"/>
            <a:chExt cx="3485966" cy="1414666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065BF911-B693-46A3-BF3F-176C3423C5B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9048" b="81429" l="2296" r="93946">
                          <a14:foregroundMark x1="90605" y1="15714" x2="90605" y2="15714"/>
                          <a14:foregroundMark x1="94154" y1="19048" x2="94154" y2="19048"/>
                          <a14:foregroundMark x1="52192" y1="79048" x2="52192" y2="79048"/>
                          <a14:foregroundMark x1="8351" y1="73333" x2="8351" y2="73333"/>
                          <a14:foregroundMark x1="2296" y1="75238" x2="2296" y2="75238"/>
                        </a14:backgroundRemoval>
                      </a14:imgEffect>
                    </a14:imgLayer>
                  </a14:imgProps>
                </a:ext>
              </a:extLst>
            </a:blip>
            <a:srcRect r="2220" b="9490"/>
            <a:stretch/>
          </p:blipFill>
          <p:spPr>
            <a:xfrm>
              <a:off x="5804084" y="5075034"/>
              <a:ext cx="3485966" cy="1414666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5C140076-DA75-4F88-B5E7-CD4A92348B0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2006" b="97135" l="5473" r="98673">
                          <a14:foregroundMark x1="5638" y1="60172" x2="5638" y2="60172"/>
                          <a14:foregroundMark x1="8955" y1="84814" x2="8955" y2="84814"/>
                          <a14:foregroundMark x1="9950" y1="81948" x2="9950" y2="81948"/>
                          <a14:foregroundMark x1="20896" y1="81375" x2="20896" y2="81375"/>
                          <a14:foregroundMark x1="16750" y1="77650" x2="16750" y2="77650"/>
                          <a14:foregroundMark x1="23383" y1="79656" x2="16252" y2="71060"/>
                          <a14:foregroundMark x1="49585" y1="78797" x2="40464" y2="72493"/>
                          <a14:foregroundMark x1="41957" y1="82808" x2="48093" y2="89971"/>
                          <a14:foregroundMark x1="35489" y1="81375" x2="35489" y2="81375"/>
                          <a14:foregroundMark x1="45274" y1="97135" x2="45274" y2="97135"/>
                          <a14:foregroundMark x1="71808" y1="84814" x2="71808" y2="84814"/>
                          <a14:foregroundMark x1="66998" y1="69914" x2="66998" y2="69914"/>
                          <a14:foregroundMark x1="66335" y1="72493" x2="66833" y2="61318"/>
                          <a14:foregroundMark x1="73964" y1="84527" x2="73964" y2="84527"/>
                          <a14:foregroundMark x1="69818" y1="82808" x2="82255" y2="86533"/>
                          <a14:foregroundMark x1="90216" y1="83954" x2="95688" y2="75358"/>
                          <a14:foregroundMark x1="46269" y1="2292" x2="46269" y2="2292"/>
                          <a14:foregroundMark x1="98673" y1="67335" x2="98673" y2="67335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 rot="20620812">
              <a:off x="5858265" y="5532009"/>
              <a:ext cx="893614" cy="517199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64D7075A-31D8-4E8B-830C-44072AD8312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10000" b="90000" l="10000" r="90000">
                          <a14:foregroundMark x1="58696" y1="25552" x2="58696" y2="25552"/>
                          <a14:foregroundMark x1="65217" y1="25552" x2="65217" y2="25552"/>
                          <a14:foregroundMark x1="67391" y1="21136" x2="67391" y2="21136"/>
                          <a14:foregroundMark x1="15217" y1="89590" x2="15217" y2="89590"/>
                          <a14:foregroundMark x1="27536" y1="88013" x2="27536" y2="88013"/>
                        </a14:backgroundRemoval>
                      </a14:imgEffect>
                      <a14:imgEffect>
                        <a14:saturation sat="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 rot="14193211">
              <a:off x="8437977" y="4796134"/>
              <a:ext cx="457679" cy="1051335"/>
            </a:xfrm>
            <a:prstGeom prst="rect">
              <a:avLst/>
            </a:prstGeom>
          </p:spPr>
        </p:pic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4CB1E2F0-4E23-4B15-83B8-E6723A0843F7}"/>
              </a:ext>
            </a:extLst>
          </p:cNvPr>
          <p:cNvSpPr txBox="1"/>
          <p:nvPr/>
        </p:nvSpPr>
        <p:spPr>
          <a:xfrm>
            <a:off x="4268168" y="5966480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The car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671CDF9B-2AFE-4E90-9E2F-F9D6350825A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274634" y="1892080"/>
            <a:ext cx="507854" cy="547027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DED6FD84-C775-47CC-BE92-6AED2A3DCCB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5381" b="89462" l="8023" r="92837">
                        <a14:foregroundMark x1="36963" y1="34529" x2="36963" y2="34529"/>
                        <a14:foregroundMark x1="42693" y1="39238" x2="30946" y2="33632"/>
                        <a14:foregroundMark x1="33524" y1="44395" x2="36103" y2="32287"/>
                        <a14:foregroundMark x1="36103" y1="32287" x2="45272" y2="33857"/>
                        <a14:foregroundMark x1="45272" y1="33857" x2="45272" y2="33857"/>
                        <a14:foregroundMark x1="45272" y1="33857" x2="45272" y2="33857"/>
                        <a14:foregroundMark x1="45272" y1="33857" x2="45272" y2="33857"/>
                        <a14:foregroundMark x1="57593" y1="40135" x2="70487" y2="33857"/>
                        <a14:foregroundMark x1="70487" y1="33857" x2="68768" y2="44843"/>
                        <a14:foregroundMark x1="32665" y1="29148" x2="79083" y2="39013"/>
                        <a14:foregroundMark x1="81662" y1="37220" x2="55301" y2="30045"/>
                        <a14:foregroundMark x1="22923" y1="9865" x2="22923" y2="9865"/>
                        <a14:foregroundMark x1="79656" y1="10314" x2="79656" y2="10314"/>
                        <a14:foregroundMark x1="80516" y1="7848" x2="80516" y2="7848"/>
                        <a14:foregroundMark x1="88252" y1="57399" x2="88252" y2="57399"/>
                        <a14:foregroundMark x1="84241" y1="59865" x2="87679" y2="67265"/>
                        <a14:foregroundMark x1="93123" y1="49103" x2="87679" y2="67489"/>
                        <a14:foregroundMark x1="87679" y1="67489" x2="83095" y2="72646"/>
                        <a14:foregroundMark x1="32092" y1="45067" x2="46991" y2="39013"/>
                        <a14:foregroundMark x1="46991" y1="39013" x2="47851" y2="38117"/>
                        <a14:foregroundMark x1="48711" y1="34529" x2="40974" y2="48206"/>
                        <a14:foregroundMark x1="52436" y1="41704" x2="77937" y2="44619"/>
                        <a14:foregroundMark x1="8023" y1="54260" x2="8023" y2="54260"/>
                        <a14:foregroundMark x1="39542" y1="7175" x2="39542" y2="7175"/>
                        <a14:foregroundMark x1="64756" y1="5830" x2="64756" y2="5830"/>
                        <a14:foregroundMark x1="65616" y1="25336" x2="73352" y2="45291"/>
                        <a14:foregroundMark x1="71060" y1="47534" x2="29799" y2="37444"/>
                        <a14:foregroundMark x1="38395" y1="5381" x2="38395" y2="538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561182" y="1844452"/>
            <a:ext cx="488267" cy="62397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793D100E-9419-4C5E-B8B6-9389C550678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917908" y="1892080"/>
            <a:ext cx="507854" cy="547027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CC8543CE-4F03-4457-B92F-8D29A8C8B20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5381" b="89462" l="8023" r="92837">
                        <a14:foregroundMark x1="36963" y1="34529" x2="36963" y2="34529"/>
                        <a14:foregroundMark x1="42693" y1="39238" x2="30946" y2="33632"/>
                        <a14:foregroundMark x1="33524" y1="44395" x2="36103" y2="32287"/>
                        <a14:foregroundMark x1="36103" y1="32287" x2="45272" y2="33857"/>
                        <a14:foregroundMark x1="45272" y1="33857" x2="45272" y2="33857"/>
                        <a14:foregroundMark x1="45272" y1="33857" x2="45272" y2="33857"/>
                        <a14:foregroundMark x1="45272" y1="33857" x2="45272" y2="33857"/>
                        <a14:foregroundMark x1="57593" y1="40135" x2="70487" y2="33857"/>
                        <a14:foregroundMark x1="70487" y1="33857" x2="68768" y2="44843"/>
                        <a14:foregroundMark x1="32665" y1="29148" x2="79083" y2="39013"/>
                        <a14:foregroundMark x1="81662" y1="37220" x2="55301" y2="30045"/>
                        <a14:foregroundMark x1="22923" y1="9865" x2="22923" y2="9865"/>
                        <a14:foregroundMark x1="79656" y1="10314" x2="79656" y2="10314"/>
                        <a14:foregroundMark x1="80516" y1="7848" x2="80516" y2="7848"/>
                        <a14:foregroundMark x1="88252" y1="57399" x2="88252" y2="57399"/>
                        <a14:foregroundMark x1="84241" y1="59865" x2="87679" y2="67265"/>
                        <a14:foregroundMark x1="93123" y1="49103" x2="87679" y2="67489"/>
                        <a14:foregroundMark x1="87679" y1="67489" x2="83095" y2="72646"/>
                        <a14:foregroundMark x1="32092" y1="45067" x2="46991" y2="39013"/>
                        <a14:foregroundMark x1="46991" y1="39013" x2="47851" y2="38117"/>
                        <a14:foregroundMark x1="48711" y1="34529" x2="40974" y2="48206"/>
                        <a14:foregroundMark x1="52436" y1="41704" x2="77937" y2="44619"/>
                        <a14:foregroundMark x1="8023" y1="54260" x2="8023" y2="54260"/>
                        <a14:foregroundMark x1="39542" y1="7175" x2="39542" y2="7175"/>
                        <a14:foregroundMark x1="64756" y1="5830" x2="64756" y2="5830"/>
                        <a14:foregroundMark x1="65616" y1="25336" x2="73352" y2="45291"/>
                        <a14:foregroundMark x1="71060" y1="47534" x2="29799" y2="37444"/>
                        <a14:foregroundMark x1="38395" y1="5381" x2="38395" y2="538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184869" y="1844452"/>
            <a:ext cx="488267" cy="62397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1F402B2-B0F6-48FA-AA69-AABEC565CAB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5381" b="89462" l="8023" r="92837">
                        <a14:foregroundMark x1="36963" y1="34529" x2="36963" y2="34529"/>
                        <a14:foregroundMark x1="42693" y1="39238" x2="30946" y2="33632"/>
                        <a14:foregroundMark x1="33524" y1="44395" x2="36103" y2="32287"/>
                        <a14:foregroundMark x1="36103" y1="32287" x2="45272" y2="33857"/>
                        <a14:foregroundMark x1="45272" y1="33857" x2="45272" y2="33857"/>
                        <a14:foregroundMark x1="45272" y1="33857" x2="45272" y2="33857"/>
                        <a14:foregroundMark x1="45272" y1="33857" x2="45272" y2="33857"/>
                        <a14:foregroundMark x1="57593" y1="40135" x2="70487" y2="33857"/>
                        <a14:foregroundMark x1="70487" y1="33857" x2="68768" y2="44843"/>
                        <a14:foregroundMark x1="32665" y1="29148" x2="79083" y2="39013"/>
                        <a14:foregroundMark x1="81662" y1="37220" x2="55301" y2="30045"/>
                        <a14:foregroundMark x1="22923" y1="9865" x2="22923" y2="9865"/>
                        <a14:foregroundMark x1="79656" y1="10314" x2="79656" y2="10314"/>
                        <a14:foregroundMark x1="80516" y1="7848" x2="80516" y2="7848"/>
                        <a14:foregroundMark x1="88252" y1="57399" x2="88252" y2="57399"/>
                        <a14:foregroundMark x1="84241" y1="59865" x2="87679" y2="67265"/>
                        <a14:foregroundMark x1="93123" y1="49103" x2="87679" y2="67489"/>
                        <a14:foregroundMark x1="87679" y1="67489" x2="83095" y2="72646"/>
                        <a14:foregroundMark x1="32092" y1="45067" x2="46991" y2="39013"/>
                        <a14:foregroundMark x1="46991" y1="39013" x2="47851" y2="38117"/>
                        <a14:foregroundMark x1="48711" y1="34529" x2="40974" y2="48206"/>
                        <a14:foregroundMark x1="52436" y1="41704" x2="77937" y2="44619"/>
                        <a14:foregroundMark x1="8023" y1="54260" x2="8023" y2="54260"/>
                        <a14:foregroundMark x1="39542" y1="7175" x2="39542" y2="7175"/>
                        <a14:foregroundMark x1="64756" y1="5830" x2="64756" y2="5830"/>
                        <a14:foregroundMark x1="65616" y1="25336" x2="73352" y2="45291"/>
                        <a14:foregroundMark x1="71060" y1="47534" x2="29799" y2="37444"/>
                        <a14:foregroundMark x1="38395" y1="5381" x2="38395" y2="538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808556" y="1855904"/>
            <a:ext cx="488267" cy="623974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CC2D5651-8A8B-49B9-B13F-5C9E723760E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5381" b="89462" l="8023" r="92837">
                        <a14:foregroundMark x1="36963" y1="34529" x2="36963" y2="34529"/>
                        <a14:foregroundMark x1="42693" y1="39238" x2="30946" y2="33632"/>
                        <a14:foregroundMark x1="33524" y1="44395" x2="36103" y2="32287"/>
                        <a14:foregroundMark x1="36103" y1="32287" x2="45272" y2="33857"/>
                        <a14:foregroundMark x1="45272" y1="33857" x2="45272" y2="33857"/>
                        <a14:foregroundMark x1="45272" y1="33857" x2="45272" y2="33857"/>
                        <a14:foregroundMark x1="45272" y1="33857" x2="45272" y2="33857"/>
                        <a14:foregroundMark x1="57593" y1="40135" x2="70487" y2="33857"/>
                        <a14:foregroundMark x1="70487" y1="33857" x2="68768" y2="44843"/>
                        <a14:foregroundMark x1="32665" y1="29148" x2="79083" y2="39013"/>
                        <a14:foregroundMark x1="81662" y1="37220" x2="55301" y2="30045"/>
                        <a14:foregroundMark x1="22923" y1="9865" x2="22923" y2="9865"/>
                        <a14:foregroundMark x1="79656" y1="10314" x2="79656" y2="10314"/>
                        <a14:foregroundMark x1="80516" y1="7848" x2="80516" y2="7848"/>
                        <a14:foregroundMark x1="88252" y1="57399" x2="88252" y2="57399"/>
                        <a14:foregroundMark x1="84241" y1="59865" x2="87679" y2="67265"/>
                        <a14:foregroundMark x1="93123" y1="49103" x2="87679" y2="67489"/>
                        <a14:foregroundMark x1="87679" y1="67489" x2="83095" y2="72646"/>
                        <a14:foregroundMark x1="32092" y1="45067" x2="46991" y2="39013"/>
                        <a14:foregroundMark x1="46991" y1="39013" x2="47851" y2="38117"/>
                        <a14:foregroundMark x1="48711" y1="34529" x2="40974" y2="48206"/>
                        <a14:foregroundMark x1="52436" y1="41704" x2="77937" y2="44619"/>
                        <a14:foregroundMark x1="8023" y1="54260" x2="8023" y2="54260"/>
                        <a14:foregroundMark x1="39542" y1="7175" x2="39542" y2="7175"/>
                        <a14:foregroundMark x1="64756" y1="5830" x2="64756" y2="5830"/>
                        <a14:foregroundMark x1="65616" y1="25336" x2="73352" y2="45291"/>
                        <a14:foregroundMark x1="71060" y1="47534" x2="29799" y2="37444"/>
                        <a14:foregroundMark x1="38395" y1="5381" x2="38395" y2="538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432243" y="1855904"/>
            <a:ext cx="488267" cy="623974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FA720648-629A-4714-A4C6-FAB53923F71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5381" b="89462" l="8023" r="92837">
                        <a14:foregroundMark x1="36963" y1="34529" x2="36963" y2="34529"/>
                        <a14:foregroundMark x1="42693" y1="39238" x2="30946" y2="33632"/>
                        <a14:foregroundMark x1="33524" y1="44395" x2="36103" y2="32287"/>
                        <a14:foregroundMark x1="36103" y1="32287" x2="45272" y2="33857"/>
                        <a14:foregroundMark x1="45272" y1="33857" x2="45272" y2="33857"/>
                        <a14:foregroundMark x1="45272" y1="33857" x2="45272" y2="33857"/>
                        <a14:foregroundMark x1="45272" y1="33857" x2="45272" y2="33857"/>
                        <a14:foregroundMark x1="57593" y1="40135" x2="70487" y2="33857"/>
                        <a14:foregroundMark x1="70487" y1="33857" x2="68768" y2="44843"/>
                        <a14:foregroundMark x1="32665" y1="29148" x2="79083" y2="39013"/>
                        <a14:foregroundMark x1="81662" y1="37220" x2="55301" y2="30045"/>
                        <a14:foregroundMark x1="22923" y1="9865" x2="22923" y2="9865"/>
                        <a14:foregroundMark x1="79656" y1="10314" x2="79656" y2="10314"/>
                        <a14:foregroundMark x1="80516" y1="7848" x2="80516" y2="7848"/>
                        <a14:foregroundMark x1="88252" y1="57399" x2="88252" y2="57399"/>
                        <a14:foregroundMark x1="84241" y1="59865" x2="87679" y2="67265"/>
                        <a14:foregroundMark x1="93123" y1="49103" x2="87679" y2="67489"/>
                        <a14:foregroundMark x1="87679" y1="67489" x2="83095" y2="72646"/>
                        <a14:foregroundMark x1="32092" y1="45067" x2="46991" y2="39013"/>
                        <a14:foregroundMark x1="46991" y1="39013" x2="47851" y2="38117"/>
                        <a14:foregroundMark x1="48711" y1="34529" x2="40974" y2="48206"/>
                        <a14:foregroundMark x1="52436" y1="41704" x2="77937" y2="44619"/>
                        <a14:foregroundMark x1="8023" y1="54260" x2="8023" y2="54260"/>
                        <a14:foregroundMark x1="39542" y1="7175" x2="39542" y2="7175"/>
                        <a14:foregroundMark x1="64756" y1="5830" x2="64756" y2="5830"/>
                        <a14:foregroundMark x1="65616" y1="25336" x2="73352" y2="45291"/>
                        <a14:foregroundMark x1="71060" y1="47534" x2="29799" y2="37444"/>
                        <a14:foregroundMark x1="38395" y1="5381" x2="38395" y2="538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055930" y="1867356"/>
            <a:ext cx="488267" cy="623974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C5A52E25-EB89-4B79-875C-DD14FB6F5506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5381" b="89462" l="8023" r="92837">
                        <a14:foregroundMark x1="36963" y1="34529" x2="36963" y2="34529"/>
                        <a14:foregroundMark x1="42693" y1="39238" x2="30946" y2="33632"/>
                        <a14:foregroundMark x1="33524" y1="44395" x2="36103" y2="32287"/>
                        <a14:foregroundMark x1="36103" y1="32287" x2="45272" y2="33857"/>
                        <a14:foregroundMark x1="45272" y1="33857" x2="45272" y2="33857"/>
                        <a14:foregroundMark x1="45272" y1="33857" x2="45272" y2="33857"/>
                        <a14:foregroundMark x1="45272" y1="33857" x2="45272" y2="33857"/>
                        <a14:foregroundMark x1="57593" y1="40135" x2="70487" y2="33857"/>
                        <a14:foregroundMark x1="70487" y1="33857" x2="68768" y2="44843"/>
                        <a14:foregroundMark x1="32665" y1="29148" x2="79083" y2="39013"/>
                        <a14:foregroundMark x1="81662" y1="37220" x2="55301" y2="30045"/>
                        <a14:foregroundMark x1="22923" y1="9865" x2="22923" y2="9865"/>
                        <a14:foregroundMark x1="79656" y1="10314" x2="79656" y2="10314"/>
                        <a14:foregroundMark x1="80516" y1="7848" x2="80516" y2="7848"/>
                        <a14:foregroundMark x1="88252" y1="57399" x2="88252" y2="57399"/>
                        <a14:foregroundMark x1="84241" y1="59865" x2="87679" y2="67265"/>
                        <a14:foregroundMark x1="93123" y1="49103" x2="87679" y2="67489"/>
                        <a14:foregroundMark x1="87679" y1="67489" x2="83095" y2="72646"/>
                        <a14:foregroundMark x1="32092" y1="45067" x2="46991" y2="39013"/>
                        <a14:foregroundMark x1="46991" y1="39013" x2="47851" y2="38117"/>
                        <a14:foregroundMark x1="48711" y1="34529" x2="40974" y2="48206"/>
                        <a14:foregroundMark x1="52436" y1="41704" x2="77937" y2="44619"/>
                        <a14:foregroundMark x1="8023" y1="54260" x2="8023" y2="54260"/>
                        <a14:foregroundMark x1="39542" y1="7175" x2="39542" y2="7175"/>
                        <a14:foregroundMark x1="64756" y1="5830" x2="64756" y2="5830"/>
                        <a14:foregroundMark x1="65616" y1="25336" x2="73352" y2="45291"/>
                        <a14:foregroundMark x1="71060" y1="47534" x2="29799" y2="37444"/>
                        <a14:foregroundMark x1="38395" y1="5381" x2="38395" y2="538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679616" y="1847030"/>
            <a:ext cx="488267" cy="623974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B6EAB6C3-0C4F-419F-8CB5-58A89066C839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438054" y="2592915"/>
            <a:ext cx="2066259" cy="2116196"/>
          </a:xfrm>
          <a:prstGeom prst="rect">
            <a:avLst/>
          </a:prstGeom>
        </p:spPr>
      </p:pic>
      <p:sp>
        <p:nvSpPr>
          <p:cNvPr id="30" name="Oval 29">
            <a:extLst>
              <a:ext uri="{FF2B5EF4-FFF2-40B4-BE49-F238E27FC236}">
                <a16:creationId xmlns:a16="http://schemas.microsoft.com/office/drawing/2014/main" id="{4295B8B5-F2D1-4E2D-92A2-7E035DA96E68}"/>
              </a:ext>
            </a:extLst>
          </p:cNvPr>
          <p:cNvSpPr/>
          <p:nvPr/>
        </p:nvSpPr>
        <p:spPr>
          <a:xfrm rot="16200000">
            <a:off x="5774397" y="4250628"/>
            <a:ext cx="243825" cy="24944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3943BDEF-3084-4FAC-A35C-2644643A7386}"/>
              </a:ext>
            </a:extLst>
          </p:cNvPr>
          <p:cNvSpPr/>
          <p:nvPr/>
        </p:nvSpPr>
        <p:spPr>
          <a:xfrm rot="16200000">
            <a:off x="6116435" y="3997023"/>
            <a:ext cx="243825" cy="24944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44728425-A902-4ED4-A674-5531C8F8781A}"/>
              </a:ext>
            </a:extLst>
          </p:cNvPr>
          <p:cNvSpPr/>
          <p:nvPr/>
        </p:nvSpPr>
        <p:spPr>
          <a:xfrm rot="16200000">
            <a:off x="6159362" y="3043907"/>
            <a:ext cx="243825" cy="249449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5CC4BF73-A5C0-44EC-A7D1-8E9A28FE8C4A}"/>
              </a:ext>
            </a:extLst>
          </p:cNvPr>
          <p:cNvSpPr/>
          <p:nvPr/>
        </p:nvSpPr>
        <p:spPr>
          <a:xfrm rot="16200000">
            <a:off x="5779533" y="2692472"/>
            <a:ext cx="243825" cy="249449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1FA89BF4-7B1D-4C13-BF09-078042857F06}"/>
              </a:ext>
            </a:extLst>
          </p:cNvPr>
          <p:cNvSpPr/>
          <p:nvPr/>
        </p:nvSpPr>
        <p:spPr>
          <a:xfrm rot="16200000">
            <a:off x="4938824" y="3318985"/>
            <a:ext cx="243825" cy="24944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CCEFD442-7CEA-457A-A2B6-E99001BAB7BB}"/>
              </a:ext>
            </a:extLst>
          </p:cNvPr>
          <p:cNvSpPr/>
          <p:nvPr/>
        </p:nvSpPr>
        <p:spPr>
          <a:xfrm rot="16200000">
            <a:off x="4590067" y="3718847"/>
            <a:ext cx="243825" cy="24944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F744CAB5-D7ED-49D5-A813-EF28CCAA1B15}"/>
              </a:ext>
            </a:extLst>
          </p:cNvPr>
          <p:cNvSpPr/>
          <p:nvPr/>
        </p:nvSpPr>
        <p:spPr>
          <a:xfrm rot="16200000">
            <a:off x="4510367" y="3411124"/>
            <a:ext cx="243825" cy="249449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F0376C2F-4A5F-46B4-8D61-7C38513EB1C4}"/>
              </a:ext>
            </a:extLst>
          </p:cNvPr>
          <p:cNvSpPr/>
          <p:nvPr/>
        </p:nvSpPr>
        <p:spPr>
          <a:xfrm rot="16200000">
            <a:off x="4934017" y="3674466"/>
            <a:ext cx="243825" cy="249449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6135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Oval 38">
            <a:extLst>
              <a:ext uri="{FF2B5EF4-FFF2-40B4-BE49-F238E27FC236}">
                <a16:creationId xmlns:a16="http://schemas.microsoft.com/office/drawing/2014/main" id="{21705D91-0BEB-49EE-A57F-300422ABE151}"/>
              </a:ext>
            </a:extLst>
          </p:cNvPr>
          <p:cNvSpPr/>
          <p:nvPr/>
        </p:nvSpPr>
        <p:spPr>
          <a:xfrm>
            <a:off x="7870247" y="801829"/>
            <a:ext cx="1741473" cy="1741473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/>
              <p:nvPr/>
            </p:nvSpPr>
            <p:spPr>
              <a:xfrm>
                <a:off x="228600" y="1285103"/>
                <a:ext cx="7673546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800" dirty="0">
                    <a:solidFill>
                      <a:schemeClr val="tx1"/>
                    </a:solidFill>
                    <a:latin typeface="Comic Sans MS" panose="030F0702030302020204" pitchFamily="66" charset="0"/>
                  </a:rPr>
                  <a:t>1)		Write the addition fact family.</a:t>
                </a:r>
              </a:p>
              <a:p>
                <a:pPr algn="l"/>
                <a:endParaRPr lang="en-GB" sz="28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solidFill>
                      <a:schemeClr val="tx1"/>
                    </a:solidFill>
                    <a:latin typeface="Comic Sans MS" panose="030F0702030302020204" pitchFamily="66" charset="0"/>
                  </a:rPr>
                  <a:t>2)		</a:t>
                </a:r>
                <a:r>
                  <a:rPr lang="en-GB" sz="2800" dirty="0">
                    <a:latin typeface="Comic Sans MS" panose="030F0702030302020204" pitchFamily="66" charset="0"/>
                  </a:rPr>
                  <a:t>Is the part-whole model correct?</a:t>
                </a:r>
                <a:endParaRPr lang="en-GB" sz="28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solidFill>
                      <a:schemeClr val="tx1"/>
                    </a:solidFill>
                    <a:latin typeface="Comic Sans MS" panose="030F0702030302020204" pitchFamily="66" charset="0"/>
                  </a:rPr>
                  <a:t>3)		Use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omic Sans MS" panose="030F0702030302020204" pitchFamily="66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omic Sans MS" panose="030F0702030302020204" pitchFamily="66" charset="0"/>
                  </a:rPr>
                  <a:t> or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omic Sans MS" panose="030F0702030302020204" pitchFamily="66" charset="0"/>
                  </a:rPr>
                  <a:t> to compare.</a:t>
                </a:r>
              </a:p>
              <a:p>
                <a:pPr algn="l"/>
                <a:endParaRPr lang="en-GB" sz="28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solidFill>
                      <a:schemeClr val="tx1"/>
                    </a:solidFill>
                    <a:latin typeface="Comic Sans MS" panose="030F0702030302020204" pitchFamily="66" charset="0"/>
                  </a:rPr>
                  <a:t>4)		Which is lighter?				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285103"/>
                <a:ext cx="7673546" cy="5262979"/>
              </a:xfrm>
              <a:prstGeom prst="rect">
                <a:avLst/>
              </a:prstGeom>
              <a:blipFill>
                <a:blip r:embed="rId3"/>
                <a:stretch>
                  <a:fillRect l="-1669" t="-1275" b="-2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806DDCFE-4B39-4019-9ECC-158E040E90F7}"/>
              </a:ext>
            </a:extLst>
          </p:cNvPr>
          <p:cNvSpPr/>
          <p:nvPr/>
        </p:nvSpPr>
        <p:spPr>
          <a:xfrm>
            <a:off x="8043983" y="1761801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F37D54BB-3602-4529-BC3F-C368080AFC3A}"/>
              </a:ext>
            </a:extLst>
          </p:cNvPr>
          <p:cNvSpPr/>
          <p:nvPr/>
        </p:nvSpPr>
        <p:spPr>
          <a:xfrm>
            <a:off x="9102435" y="1437503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96B27E62-ADDF-4087-86F2-E98F2E0E43C0}"/>
              </a:ext>
            </a:extLst>
          </p:cNvPr>
          <p:cNvGrpSpPr/>
          <p:nvPr/>
        </p:nvGrpSpPr>
        <p:grpSpPr>
          <a:xfrm>
            <a:off x="6052149" y="5265711"/>
            <a:ext cx="3485966" cy="1414666"/>
            <a:chOff x="5804084" y="5075034"/>
            <a:chExt cx="3485966" cy="1414666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082D8DF7-0780-4F58-839C-F4235C5EE7F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9048" b="81429" l="2296" r="93946">
                          <a14:foregroundMark x1="90605" y1="15714" x2="90605" y2="15714"/>
                          <a14:foregroundMark x1="94154" y1="19048" x2="94154" y2="19048"/>
                          <a14:foregroundMark x1="52192" y1="79048" x2="52192" y2="79048"/>
                          <a14:foregroundMark x1="8351" y1="73333" x2="8351" y2="73333"/>
                          <a14:foregroundMark x1="2296" y1="75238" x2="2296" y2="75238"/>
                        </a14:backgroundRemoval>
                      </a14:imgEffect>
                    </a14:imgLayer>
                  </a14:imgProps>
                </a:ext>
              </a:extLst>
            </a:blip>
            <a:srcRect r="2220" b="9490"/>
            <a:stretch/>
          </p:blipFill>
          <p:spPr>
            <a:xfrm>
              <a:off x="5804084" y="5075034"/>
              <a:ext cx="3485966" cy="1414666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75644A0F-AC32-4F69-AC96-5FFD2F7E93E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2006" b="97135" l="5473" r="98673">
                          <a14:foregroundMark x1="5638" y1="60172" x2="5638" y2="60172"/>
                          <a14:foregroundMark x1="8955" y1="84814" x2="8955" y2="84814"/>
                          <a14:foregroundMark x1="9950" y1="81948" x2="9950" y2="81948"/>
                          <a14:foregroundMark x1="20896" y1="81375" x2="20896" y2="81375"/>
                          <a14:foregroundMark x1="16750" y1="77650" x2="16750" y2="77650"/>
                          <a14:foregroundMark x1="23383" y1="79656" x2="16252" y2="71060"/>
                          <a14:foregroundMark x1="49585" y1="78797" x2="40464" y2="72493"/>
                          <a14:foregroundMark x1="41957" y1="82808" x2="48093" y2="89971"/>
                          <a14:foregroundMark x1="35489" y1="81375" x2="35489" y2="81375"/>
                          <a14:foregroundMark x1="45274" y1="97135" x2="45274" y2="97135"/>
                          <a14:foregroundMark x1="71808" y1="84814" x2="71808" y2="84814"/>
                          <a14:foregroundMark x1="66998" y1="69914" x2="66998" y2="69914"/>
                          <a14:foregroundMark x1="66335" y1="72493" x2="66833" y2="61318"/>
                          <a14:foregroundMark x1="73964" y1="84527" x2="73964" y2="84527"/>
                          <a14:foregroundMark x1="69818" y1="82808" x2="82255" y2="86533"/>
                          <a14:foregroundMark x1="90216" y1="83954" x2="95688" y2="75358"/>
                          <a14:foregroundMark x1="46269" y1="2292" x2="46269" y2="2292"/>
                          <a14:foregroundMark x1="98673" y1="67335" x2="98673" y2="67335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 rot="20620812">
              <a:off x="5858265" y="5532009"/>
              <a:ext cx="893614" cy="517199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C57C3605-425A-45E9-B928-48EAB630647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10000" b="90000" l="10000" r="90000">
                          <a14:foregroundMark x1="58696" y1="25552" x2="58696" y2="25552"/>
                          <a14:foregroundMark x1="65217" y1="25552" x2="65217" y2="25552"/>
                          <a14:foregroundMark x1="67391" y1="21136" x2="67391" y2="21136"/>
                          <a14:foregroundMark x1="15217" y1="89590" x2="15217" y2="89590"/>
                          <a14:foregroundMark x1="27536" y1="88013" x2="27536" y2="88013"/>
                        </a14:backgroundRemoval>
                      </a14:imgEffect>
                      <a14:imgEffect>
                        <a14:saturation sat="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 rot="14193211">
              <a:off x="8437977" y="4796134"/>
              <a:ext cx="457679" cy="1051335"/>
            </a:xfrm>
            <a:prstGeom prst="rect">
              <a:avLst/>
            </a:prstGeom>
          </p:spPr>
        </p:pic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CF11C94F-860B-4CD6-BD57-FA5C634C4D6B}"/>
              </a:ext>
            </a:extLst>
          </p:cNvPr>
          <p:cNvGrpSpPr/>
          <p:nvPr/>
        </p:nvGrpSpPr>
        <p:grpSpPr>
          <a:xfrm rot="16200000">
            <a:off x="6191325" y="1197071"/>
            <a:ext cx="1557818" cy="1583341"/>
            <a:chOff x="6347003" y="1490926"/>
            <a:chExt cx="1690476" cy="1650585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B57611DD-E7DC-421D-81FB-14289DD512E2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 flipH="1">
              <a:off x="6366948" y="1470981"/>
              <a:ext cx="1650585" cy="1690476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8D6B4D35-82EC-4A0F-A6A7-D836D1BACBBE}"/>
                </a:ext>
              </a:extLst>
            </p:cNvPr>
            <p:cNvSpPr txBox="1"/>
            <p:nvPr/>
          </p:nvSpPr>
          <p:spPr>
            <a:xfrm rot="5400000">
              <a:off x="7608544" y="2019806"/>
              <a:ext cx="255001" cy="4350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2800" dirty="0">
                  <a:latin typeface="Comic Sans MS" panose="030F0702030302020204" pitchFamily="66" charset="0"/>
                </a:rPr>
                <a:t>5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D55F6AAE-6661-4DC7-B2E3-7927F688805B}"/>
                </a:ext>
              </a:extLst>
            </p:cNvPr>
            <p:cNvSpPr txBox="1"/>
            <p:nvPr/>
          </p:nvSpPr>
          <p:spPr>
            <a:xfrm rot="5400000">
              <a:off x="6653372" y="1571442"/>
              <a:ext cx="255001" cy="4350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2800" dirty="0"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C322004D-96F8-4835-A755-DFDE4C11D738}"/>
                </a:ext>
              </a:extLst>
            </p:cNvPr>
            <p:cNvSpPr txBox="1"/>
            <p:nvPr/>
          </p:nvSpPr>
          <p:spPr>
            <a:xfrm rot="5400000">
              <a:off x="6653372" y="2479218"/>
              <a:ext cx="255001" cy="4350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2800" dirty="0">
                  <a:latin typeface="Comic Sans MS" panose="030F0702030302020204" pitchFamily="66" charset="0"/>
                </a:rPr>
                <a:t>4</a:t>
              </a:r>
            </a:p>
          </p:txBody>
        </p:sp>
      </p:grpSp>
      <p:pic>
        <p:nvPicPr>
          <p:cNvPr id="26" name="Picture 25">
            <a:extLst>
              <a:ext uri="{FF2B5EF4-FFF2-40B4-BE49-F238E27FC236}">
                <a16:creationId xmlns:a16="http://schemas.microsoft.com/office/drawing/2014/main" id="{E99AB836-6F47-4B02-B458-035DD9D2AC7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061" y="4878415"/>
            <a:ext cx="708659" cy="101014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9222EC4A-BBBC-4812-9DC7-EF9E139D1F4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68" y="4744467"/>
            <a:ext cx="711767" cy="1268126"/>
          </a:xfrm>
          <a:prstGeom prst="rect">
            <a:avLst/>
          </a:prstGeom>
        </p:spPr>
      </p:pic>
      <p:sp>
        <p:nvSpPr>
          <p:cNvPr id="28" name="Oval 27">
            <a:extLst>
              <a:ext uri="{FF2B5EF4-FFF2-40B4-BE49-F238E27FC236}">
                <a16:creationId xmlns:a16="http://schemas.microsoft.com/office/drawing/2014/main" id="{CD72E1E2-B51C-472A-9BBD-3F389B035B45}"/>
              </a:ext>
            </a:extLst>
          </p:cNvPr>
          <p:cNvSpPr/>
          <p:nvPr/>
        </p:nvSpPr>
        <p:spPr>
          <a:xfrm>
            <a:off x="2707622" y="5104552"/>
            <a:ext cx="576000" cy="57600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5B4BC61D-75C0-4D48-BDB8-F8D78F56E292}"/>
              </a:ext>
            </a:extLst>
          </p:cNvPr>
          <p:cNvGrpSpPr/>
          <p:nvPr/>
        </p:nvGrpSpPr>
        <p:grpSpPr>
          <a:xfrm>
            <a:off x="6724069" y="2960714"/>
            <a:ext cx="2111585" cy="2061757"/>
            <a:chOff x="6724070" y="3247795"/>
            <a:chExt cx="1692000" cy="1652073"/>
          </a:xfrm>
        </p:grpSpPr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5375B2E9-DBDD-45DA-8E8B-F7D19AAEE107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6744033" y="3227832"/>
              <a:ext cx="1652073" cy="1692000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3A114144-4C57-49BC-9D98-8C8AD15505A3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 flipH="1">
              <a:off x="7878040" y="4291984"/>
              <a:ext cx="333591" cy="149285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5B9E303D-1C1B-46FB-817C-0147923B960B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 flipH="1">
              <a:off x="7878041" y="3392091"/>
              <a:ext cx="333590" cy="152164"/>
            </a:xfrm>
            <a:prstGeom prst="rect">
              <a:avLst/>
            </a:prstGeom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C7B50F9A-F0EC-4727-8F4D-A2B5A76ACD36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 flipH="1">
              <a:off x="7878040" y="4477113"/>
              <a:ext cx="333591" cy="149285"/>
            </a:xfrm>
            <a:prstGeom prst="rect">
              <a:avLst/>
            </a:prstGeom>
          </p:spPr>
        </p:pic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20BA83C6-5FED-4550-8932-4208AB4983CB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 flipH="1">
              <a:off x="7878040" y="4662242"/>
              <a:ext cx="333591" cy="149285"/>
            </a:xfrm>
            <a:prstGeom prst="rect">
              <a:avLst/>
            </a:prstGeom>
          </p:spPr>
        </p:pic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DCDAA358-1580-4DAB-8409-D5FE1B72ADC2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 flipH="1">
              <a:off x="7878041" y="3688551"/>
              <a:ext cx="333590" cy="152164"/>
            </a:xfrm>
            <a:prstGeom prst="rect">
              <a:avLst/>
            </a:prstGeom>
          </p:spPr>
        </p:pic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880AD9B6-5A03-4F4C-A475-579CBB5328E3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 flipH="1">
              <a:off x="6760389" y="3971762"/>
              <a:ext cx="333591" cy="149285"/>
            </a:xfrm>
            <a:prstGeom prst="rect">
              <a:avLst/>
            </a:prstGeom>
          </p:spPr>
        </p:pic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AFAD4CE3-8313-420F-A5B2-F9173490EEEE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 rot="20133903" flipH="1">
              <a:off x="6820113" y="3788886"/>
              <a:ext cx="333590" cy="152164"/>
            </a:xfrm>
            <a:prstGeom prst="rect">
              <a:avLst/>
            </a:prstGeom>
          </p:spPr>
        </p:pic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BE35700F-2FB6-429B-9C38-46E646309E7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5"/>
            <a:srcRect l="1" t="6661" r="-1" b="-1"/>
            <a:stretch/>
          </p:blipFill>
          <p:spPr>
            <a:xfrm rot="3281143" flipH="1">
              <a:off x="7116774" y="3865990"/>
              <a:ext cx="333591" cy="139341"/>
            </a:xfrm>
            <a:prstGeom prst="rect">
              <a:avLst/>
            </a:prstGeom>
          </p:spPr>
        </p:pic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405B596E-4448-4345-BF95-949A5FDF575E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 rot="17220613" flipH="1">
              <a:off x="7027284" y="4117122"/>
              <a:ext cx="333591" cy="149285"/>
            </a:xfrm>
            <a:prstGeom prst="rect">
              <a:avLst/>
            </a:prstGeom>
          </p:spPr>
        </p:pic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A3D58F1E-29F8-4184-BD2B-61F2B6B19D44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extLst>
                <a:ext uri="{BEBA8EAE-BF5A-486C-A8C5-ECC9F3942E4B}">
                  <a14:imgProps xmlns:a14="http://schemas.microsoft.com/office/drawing/2010/main">
                    <a14:imgLayer r:embed="rId17">
                      <a14:imgEffect>
                        <a14:backgroundRemoval t="8361" b="89967" l="1068" r="96873">
                          <a14:foregroundMark x1="8696" y1="50167" x2="8696" y2="50167"/>
                          <a14:foregroundMark x1="6026" y1="51171" x2="6026" y2="51171"/>
                          <a14:foregroundMark x1="5263" y1="50000" x2="5263" y2="50000"/>
                          <a14:foregroundMark x1="5263" y1="50000" x2="5263" y2="50000"/>
                          <a14:foregroundMark x1="1220" y1="59030" x2="1220" y2="59030"/>
                          <a14:foregroundMark x1="4577" y1="70569" x2="4577" y2="70569"/>
                          <a14:foregroundMark x1="92143" y1="45652" x2="92143" y2="45652"/>
                          <a14:foregroundMark x1="96873" y1="48997" x2="96873" y2="48997"/>
                          <a14:foregroundMark x1="52403" y1="8361" x2="52403" y2="8361"/>
                          <a14:foregroundMark x1="52403" y1="89465" x2="52403" y2="89465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 rot="2073223" flipH="1">
              <a:off x="6787357" y="4200316"/>
              <a:ext cx="333590" cy="15216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626951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Oval 38">
            <a:extLst>
              <a:ext uri="{FF2B5EF4-FFF2-40B4-BE49-F238E27FC236}">
                <a16:creationId xmlns:a16="http://schemas.microsoft.com/office/drawing/2014/main" id="{21705D91-0BEB-49EE-A57F-300422ABE151}"/>
              </a:ext>
            </a:extLst>
          </p:cNvPr>
          <p:cNvSpPr/>
          <p:nvPr/>
        </p:nvSpPr>
        <p:spPr>
          <a:xfrm>
            <a:off x="7870247" y="801829"/>
            <a:ext cx="1741473" cy="1741473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/>
              <p:nvPr/>
            </p:nvSpPr>
            <p:spPr>
              <a:xfrm>
                <a:off x="228600" y="1285103"/>
                <a:ext cx="7673546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800" dirty="0">
                    <a:solidFill>
                      <a:schemeClr val="tx1"/>
                    </a:solidFill>
                    <a:latin typeface="Comic Sans MS" panose="030F0702030302020204" pitchFamily="66" charset="0"/>
                  </a:rPr>
                  <a:t>1)		Write the addition fact family.</a:t>
                </a:r>
              </a:p>
              <a:p>
                <a:pPr algn="l"/>
                <a:endParaRPr lang="en-GB" sz="28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solidFill>
                      <a:schemeClr val="tx1"/>
                    </a:solidFill>
                    <a:latin typeface="Comic Sans MS" panose="030F0702030302020204" pitchFamily="66" charset="0"/>
                  </a:rPr>
                  <a:t>2)		</a:t>
                </a:r>
                <a:r>
                  <a:rPr lang="en-GB" sz="2800" dirty="0">
                    <a:latin typeface="Comic Sans MS" panose="030F0702030302020204" pitchFamily="66" charset="0"/>
                  </a:rPr>
                  <a:t>Is the part-whole model correct?</a:t>
                </a:r>
                <a:endParaRPr lang="en-GB" sz="28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solidFill>
                      <a:schemeClr val="tx1"/>
                    </a:solidFill>
                    <a:latin typeface="Comic Sans MS" panose="030F0702030302020204" pitchFamily="66" charset="0"/>
                  </a:rPr>
                  <a:t>3)		Use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omic Sans MS" panose="030F0702030302020204" pitchFamily="66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omic Sans MS" panose="030F0702030302020204" pitchFamily="66" charset="0"/>
                  </a:rPr>
                  <a:t> or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omic Sans MS" panose="030F0702030302020204" pitchFamily="66" charset="0"/>
                  </a:rPr>
                  <a:t> to compare.</a:t>
                </a:r>
              </a:p>
              <a:p>
                <a:pPr algn="l"/>
                <a:endParaRPr lang="en-GB" sz="28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solidFill>
                      <a:schemeClr val="tx1"/>
                    </a:solidFill>
                    <a:latin typeface="Comic Sans MS" panose="030F0702030302020204" pitchFamily="66" charset="0"/>
                  </a:rPr>
                  <a:t>4)		Which is lighter?				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285103"/>
                <a:ext cx="7673546" cy="5262979"/>
              </a:xfrm>
              <a:prstGeom prst="rect">
                <a:avLst/>
              </a:prstGeom>
              <a:blipFill>
                <a:blip r:embed="rId3"/>
                <a:stretch>
                  <a:fillRect l="-1653" t="-1205" b="-241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09C80B38-0769-413F-AE00-C781EF1783F4}"/>
                  </a:ext>
                </a:extLst>
              </p:cNvPr>
              <p:cNvSpPr txBox="1"/>
              <p:nvPr/>
            </p:nvSpPr>
            <p:spPr>
              <a:xfrm>
                <a:off x="2494228" y="5108454"/>
                <a:ext cx="104225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srgbClr val="FF0000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09C80B38-0769-413F-AE00-C781EF1783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94228" y="5108454"/>
                <a:ext cx="1042253" cy="52322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Oval 8">
            <a:extLst>
              <a:ext uri="{FF2B5EF4-FFF2-40B4-BE49-F238E27FC236}">
                <a16:creationId xmlns:a16="http://schemas.microsoft.com/office/drawing/2014/main" id="{806DDCFE-4B39-4019-9ECC-158E040E90F7}"/>
              </a:ext>
            </a:extLst>
          </p:cNvPr>
          <p:cNvSpPr/>
          <p:nvPr/>
        </p:nvSpPr>
        <p:spPr>
          <a:xfrm>
            <a:off x="8043983" y="1761801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F37D54BB-3602-4529-BC3F-C368080AFC3A}"/>
              </a:ext>
            </a:extLst>
          </p:cNvPr>
          <p:cNvSpPr/>
          <p:nvPr/>
        </p:nvSpPr>
        <p:spPr>
          <a:xfrm>
            <a:off x="9102435" y="1437503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96B27E62-ADDF-4087-86F2-E98F2E0E43C0}"/>
              </a:ext>
            </a:extLst>
          </p:cNvPr>
          <p:cNvGrpSpPr/>
          <p:nvPr/>
        </p:nvGrpSpPr>
        <p:grpSpPr>
          <a:xfrm>
            <a:off x="6052149" y="5265711"/>
            <a:ext cx="3485966" cy="1414666"/>
            <a:chOff x="5804084" y="5075034"/>
            <a:chExt cx="3485966" cy="1414666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082D8DF7-0780-4F58-839C-F4235C5EE7F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9048" b="81429" l="2296" r="93946">
                          <a14:foregroundMark x1="90605" y1="15714" x2="90605" y2="15714"/>
                          <a14:foregroundMark x1="94154" y1="19048" x2="94154" y2="19048"/>
                          <a14:foregroundMark x1="52192" y1="79048" x2="52192" y2="79048"/>
                          <a14:foregroundMark x1="8351" y1="73333" x2="8351" y2="73333"/>
                          <a14:foregroundMark x1="2296" y1="75238" x2="2296" y2="75238"/>
                        </a14:backgroundRemoval>
                      </a14:imgEffect>
                    </a14:imgLayer>
                  </a14:imgProps>
                </a:ext>
              </a:extLst>
            </a:blip>
            <a:srcRect r="2220" b="9490"/>
            <a:stretch/>
          </p:blipFill>
          <p:spPr>
            <a:xfrm>
              <a:off x="5804084" y="5075034"/>
              <a:ext cx="3485966" cy="1414666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75644A0F-AC32-4F69-AC96-5FFD2F7E93E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2006" b="97135" l="5473" r="98673">
                          <a14:foregroundMark x1="5638" y1="60172" x2="5638" y2="60172"/>
                          <a14:foregroundMark x1="8955" y1="84814" x2="8955" y2="84814"/>
                          <a14:foregroundMark x1="9950" y1="81948" x2="9950" y2="81948"/>
                          <a14:foregroundMark x1="20896" y1="81375" x2="20896" y2="81375"/>
                          <a14:foregroundMark x1="16750" y1="77650" x2="16750" y2="77650"/>
                          <a14:foregroundMark x1="23383" y1="79656" x2="16252" y2="71060"/>
                          <a14:foregroundMark x1="49585" y1="78797" x2="40464" y2="72493"/>
                          <a14:foregroundMark x1="41957" y1="82808" x2="48093" y2="89971"/>
                          <a14:foregroundMark x1="35489" y1="81375" x2="35489" y2="81375"/>
                          <a14:foregroundMark x1="45274" y1="97135" x2="45274" y2="97135"/>
                          <a14:foregroundMark x1="71808" y1="84814" x2="71808" y2="84814"/>
                          <a14:foregroundMark x1="66998" y1="69914" x2="66998" y2="69914"/>
                          <a14:foregroundMark x1="66335" y1="72493" x2="66833" y2="61318"/>
                          <a14:foregroundMark x1="73964" y1="84527" x2="73964" y2="84527"/>
                          <a14:foregroundMark x1="69818" y1="82808" x2="82255" y2="86533"/>
                          <a14:foregroundMark x1="90216" y1="83954" x2="95688" y2="75358"/>
                          <a14:foregroundMark x1="46269" y1="2292" x2="46269" y2="2292"/>
                          <a14:foregroundMark x1="98673" y1="67335" x2="98673" y2="67335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 rot="20620812">
              <a:off x="5858265" y="5532009"/>
              <a:ext cx="893614" cy="517199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C57C3605-425A-45E9-B928-48EAB630647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ackgroundRemoval t="10000" b="90000" l="10000" r="90000">
                          <a14:foregroundMark x1="58696" y1="25552" x2="58696" y2="25552"/>
                          <a14:foregroundMark x1="65217" y1="25552" x2="65217" y2="25552"/>
                          <a14:foregroundMark x1="67391" y1="21136" x2="67391" y2="21136"/>
                          <a14:foregroundMark x1="15217" y1="89590" x2="15217" y2="89590"/>
                          <a14:foregroundMark x1="27536" y1="88013" x2="27536" y2="88013"/>
                        </a14:backgroundRemoval>
                      </a14:imgEffect>
                      <a14:imgEffect>
                        <a14:saturation sat="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 rot="14193211">
              <a:off x="8437977" y="4796134"/>
              <a:ext cx="457679" cy="1051335"/>
            </a:xfrm>
            <a:prstGeom prst="rect">
              <a:avLst/>
            </a:prstGeom>
          </p:spPr>
        </p:pic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B3F9793C-7770-4862-9B53-704CAA1233F6}"/>
              </a:ext>
            </a:extLst>
          </p:cNvPr>
          <p:cNvSpPr txBox="1"/>
          <p:nvPr/>
        </p:nvSpPr>
        <p:spPr>
          <a:xfrm>
            <a:off x="4106215" y="5976601"/>
            <a:ext cx="1901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The pencil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CF11C94F-860B-4CD6-BD57-FA5C634C4D6B}"/>
              </a:ext>
            </a:extLst>
          </p:cNvPr>
          <p:cNvGrpSpPr/>
          <p:nvPr/>
        </p:nvGrpSpPr>
        <p:grpSpPr>
          <a:xfrm rot="16200000">
            <a:off x="6191325" y="1197071"/>
            <a:ext cx="1557818" cy="1583341"/>
            <a:chOff x="6347003" y="1490926"/>
            <a:chExt cx="1690476" cy="1650585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B57611DD-E7DC-421D-81FB-14289DD512E2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 flipH="1">
              <a:off x="6366948" y="1470981"/>
              <a:ext cx="1650585" cy="1690476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8D6B4D35-82EC-4A0F-A6A7-D836D1BACBBE}"/>
                </a:ext>
              </a:extLst>
            </p:cNvPr>
            <p:cNvSpPr txBox="1"/>
            <p:nvPr/>
          </p:nvSpPr>
          <p:spPr>
            <a:xfrm rot="5400000">
              <a:off x="7608544" y="2019806"/>
              <a:ext cx="255001" cy="4350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2800" dirty="0">
                  <a:latin typeface="Comic Sans MS" panose="030F0702030302020204" pitchFamily="66" charset="0"/>
                </a:rPr>
                <a:t>5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D55F6AAE-6661-4DC7-B2E3-7927F688805B}"/>
                </a:ext>
              </a:extLst>
            </p:cNvPr>
            <p:cNvSpPr txBox="1"/>
            <p:nvPr/>
          </p:nvSpPr>
          <p:spPr>
            <a:xfrm rot="5400000">
              <a:off x="6653372" y="1571442"/>
              <a:ext cx="255001" cy="4350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2800" dirty="0"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C322004D-96F8-4835-A755-DFDE4C11D738}"/>
                </a:ext>
              </a:extLst>
            </p:cNvPr>
            <p:cNvSpPr txBox="1"/>
            <p:nvPr/>
          </p:nvSpPr>
          <p:spPr>
            <a:xfrm rot="5400000">
              <a:off x="6653372" y="2479218"/>
              <a:ext cx="255001" cy="4350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2800" dirty="0">
                  <a:latin typeface="Comic Sans MS" panose="030F0702030302020204" pitchFamily="66" charset="0"/>
                </a:rPr>
                <a:t>4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C587AC2F-BE8A-496F-B9B5-959127317E8D}"/>
              </a:ext>
            </a:extLst>
          </p:cNvPr>
          <p:cNvGrpSpPr/>
          <p:nvPr/>
        </p:nvGrpSpPr>
        <p:grpSpPr>
          <a:xfrm>
            <a:off x="1237044" y="1798701"/>
            <a:ext cx="3865331" cy="954107"/>
            <a:chOff x="1237044" y="1798701"/>
            <a:chExt cx="3865331" cy="954107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2" name="TextBox 21">
                  <a:extLst>
                    <a:ext uri="{FF2B5EF4-FFF2-40B4-BE49-F238E27FC236}">
                      <a16:creationId xmlns:a16="http://schemas.microsoft.com/office/drawing/2014/main" id="{7280BCA3-4F43-44C3-AA5E-BA312A7BB72E}"/>
                    </a:ext>
                  </a:extLst>
                </p:cNvPr>
                <p:cNvSpPr txBox="1"/>
                <p:nvPr/>
              </p:nvSpPr>
              <p:spPr>
                <a:xfrm>
                  <a:off x="1237044" y="1798701"/>
                  <a:ext cx="1896501" cy="95410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l"/>
                  <a:r>
                    <a:rPr lang="en-GB" sz="2800" dirty="0">
                      <a:solidFill>
                        <a:srgbClr val="FF0000"/>
                      </a:solidFill>
                      <a:latin typeface="Comic Sans MS" panose="030F0702030302020204" pitchFamily="66" charset="0"/>
                    </a:rPr>
                    <a:t>1 </a:t>
                  </a:r>
                  <a14:m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</m:oMath>
                  </a14:m>
                  <a:r>
                    <a:rPr lang="en-GB" sz="2800" dirty="0">
                      <a:solidFill>
                        <a:srgbClr val="FF0000"/>
                      </a:solidFill>
                      <a:latin typeface="Comic Sans MS" panose="030F0702030302020204" pitchFamily="66" charset="0"/>
                    </a:rPr>
                    <a:t> 4 </a:t>
                  </a:r>
                  <a14:m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2800" dirty="0">
                      <a:solidFill>
                        <a:srgbClr val="FF0000"/>
                      </a:solidFill>
                      <a:latin typeface="Comic Sans MS" panose="030F0702030302020204" pitchFamily="66" charset="0"/>
                    </a:rPr>
                    <a:t> 5</a:t>
                  </a:r>
                </a:p>
                <a:p>
                  <a:pPr algn="l"/>
                  <a:r>
                    <a:rPr lang="en-GB" sz="2800" dirty="0">
                      <a:solidFill>
                        <a:srgbClr val="FF0000"/>
                      </a:solidFill>
                      <a:latin typeface="Comic Sans MS" panose="030F0702030302020204" pitchFamily="66" charset="0"/>
                    </a:rPr>
                    <a:t>4 </a:t>
                  </a:r>
                  <a14:m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</m:oMath>
                  </a14:m>
                  <a:r>
                    <a:rPr lang="en-GB" sz="2800" dirty="0">
                      <a:solidFill>
                        <a:srgbClr val="FF0000"/>
                      </a:solidFill>
                      <a:latin typeface="Comic Sans MS" panose="030F0702030302020204" pitchFamily="66" charset="0"/>
                    </a:rPr>
                    <a:t> 1 </a:t>
                  </a:r>
                  <a14:m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2800" dirty="0">
                      <a:solidFill>
                        <a:srgbClr val="FF0000"/>
                      </a:solidFill>
                      <a:latin typeface="Comic Sans MS" panose="030F0702030302020204" pitchFamily="66" charset="0"/>
                    </a:rPr>
                    <a:t> 5</a:t>
                  </a:r>
                </a:p>
              </p:txBody>
            </p:sp>
          </mc:Choice>
          <mc:Fallback xmlns="">
            <p:sp>
              <p:nvSpPr>
                <p:cNvPr id="22" name="TextBox 21">
                  <a:extLst>
                    <a:ext uri="{FF2B5EF4-FFF2-40B4-BE49-F238E27FC236}">
                      <a16:creationId xmlns:a16="http://schemas.microsoft.com/office/drawing/2014/main" id="{7280BCA3-4F43-44C3-AA5E-BA312A7BB72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237044" y="1798701"/>
                  <a:ext cx="1896501" cy="954107"/>
                </a:xfrm>
                <a:prstGeom prst="rect">
                  <a:avLst/>
                </a:prstGeom>
                <a:blipFill>
                  <a:blip r:embed="rId12"/>
                  <a:stretch>
                    <a:fillRect l="-6667" t="-6579" b="-17105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3" name="TextBox 22">
                  <a:extLst>
                    <a:ext uri="{FF2B5EF4-FFF2-40B4-BE49-F238E27FC236}">
                      <a16:creationId xmlns:a16="http://schemas.microsoft.com/office/drawing/2014/main" id="{642FF151-931D-4B99-9B94-E766FE9348E4}"/>
                    </a:ext>
                  </a:extLst>
                </p:cNvPr>
                <p:cNvSpPr txBox="1"/>
                <p:nvPr/>
              </p:nvSpPr>
              <p:spPr>
                <a:xfrm>
                  <a:off x="3205874" y="1798701"/>
                  <a:ext cx="1896501" cy="95410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l"/>
                  <a:r>
                    <a:rPr lang="en-GB" sz="2800" dirty="0">
                      <a:solidFill>
                        <a:srgbClr val="FF0000"/>
                      </a:solidFill>
                      <a:latin typeface="Comic Sans MS" panose="030F0702030302020204" pitchFamily="66" charset="0"/>
                    </a:rPr>
                    <a:t>5 </a:t>
                  </a:r>
                  <a14:m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2800" dirty="0">
                      <a:solidFill>
                        <a:srgbClr val="FF0000"/>
                      </a:solidFill>
                      <a:latin typeface="Comic Sans MS" panose="030F0702030302020204" pitchFamily="66" charset="0"/>
                    </a:rPr>
                    <a:t> 1 </a:t>
                  </a:r>
                  <a14:m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</m:oMath>
                  </a14:m>
                  <a:r>
                    <a:rPr lang="en-GB" sz="2800" dirty="0">
                      <a:solidFill>
                        <a:srgbClr val="FF0000"/>
                      </a:solidFill>
                      <a:latin typeface="Comic Sans MS" panose="030F0702030302020204" pitchFamily="66" charset="0"/>
                    </a:rPr>
                    <a:t> 4</a:t>
                  </a:r>
                </a:p>
                <a:p>
                  <a:pPr algn="l"/>
                  <a:r>
                    <a:rPr lang="en-GB" sz="2800" dirty="0">
                      <a:solidFill>
                        <a:srgbClr val="FF0000"/>
                      </a:solidFill>
                      <a:latin typeface="Comic Sans MS" panose="030F0702030302020204" pitchFamily="66" charset="0"/>
                    </a:rPr>
                    <a:t>5 </a:t>
                  </a:r>
                  <a14:m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2800" dirty="0">
                      <a:solidFill>
                        <a:srgbClr val="FF0000"/>
                      </a:solidFill>
                      <a:latin typeface="Comic Sans MS" panose="030F0702030302020204" pitchFamily="66" charset="0"/>
                    </a:rPr>
                    <a:t> 4 </a:t>
                  </a:r>
                  <a14:m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</m:oMath>
                  </a14:m>
                  <a:r>
                    <a:rPr lang="en-GB" sz="2800" dirty="0">
                      <a:solidFill>
                        <a:srgbClr val="FF0000"/>
                      </a:solidFill>
                      <a:latin typeface="Comic Sans MS" panose="030F0702030302020204" pitchFamily="66" charset="0"/>
                    </a:rPr>
                    <a:t> 1</a:t>
                  </a:r>
                </a:p>
              </p:txBody>
            </p:sp>
          </mc:Choice>
          <mc:Fallback xmlns="">
            <p:sp>
              <p:nvSpPr>
                <p:cNvPr id="23" name="TextBox 22">
                  <a:extLst>
                    <a:ext uri="{FF2B5EF4-FFF2-40B4-BE49-F238E27FC236}">
                      <a16:creationId xmlns:a16="http://schemas.microsoft.com/office/drawing/2014/main" id="{642FF151-931D-4B99-9B94-E766FE9348E4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205874" y="1798701"/>
                  <a:ext cx="1896501" cy="954107"/>
                </a:xfrm>
                <a:prstGeom prst="rect">
                  <a:avLst/>
                </a:prstGeom>
                <a:blipFill>
                  <a:blip r:embed="rId13"/>
                  <a:stretch>
                    <a:fillRect l="-6667" t="-6579" b="-17105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pic>
        <p:nvPicPr>
          <p:cNvPr id="26" name="Picture 25">
            <a:extLst>
              <a:ext uri="{FF2B5EF4-FFF2-40B4-BE49-F238E27FC236}">
                <a16:creationId xmlns:a16="http://schemas.microsoft.com/office/drawing/2014/main" id="{E99AB836-6F47-4B02-B458-035DD9D2AC70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061" y="4878415"/>
            <a:ext cx="708659" cy="101014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9222EC4A-BBBC-4812-9DC7-EF9E139D1F40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68" y="4744467"/>
            <a:ext cx="711767" cy="1268126"/>
          </a:xfrm>
          <a:prstGeom prst="rect">
            <a:avLst/>
          </a:prstGeom>
        </p:spPr>
      </p:pic>
      <p:sp>
        <p:nvSpPr>
          <p:cNvPr id="28" name="Oval 27">
            <a:extLst>
              <a:ext uri="{FF2B5EF4-FFF2-40B4-BE49-F238E27FC236}">
                <a16:creationId xmlns:a16="http://schemas.microsoft.com/office/drawing/2014/main" id="{CD72E1E2-B51C-472A-9BBD-3F389B035B45}"/>
              </a:ext>
            </a:extLst>
          </p:cNvPr>
          <p:cNvSpPr/>
          <p:nvPr/>
        </p:nvSpPr>
        <p:spPr>
          <a:xfrm>
            <a:off x="2707622" y="5104552"/>
            <a:ext cx="576000" cy="57600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5B4BC61D-75C0-4D48-BDB8-F8D78F56E292}"/>
              </a:ext>
            </a:extLst>
          </p:cNvPr>
          <p:cNvGrpSpPr/>
          <p:nvPr/>
        </p:nvGrpSpPr>
        <p:grpSpPr>
          <a:xfrm>
            <a:off x="6724069" y="2960714"/>
            <a:ext cx="2111585" cy="2061757"/>
            <a:chOff x="6724070" y="3247795"/>
            <a:chExt cx="1692000" cy="1652073"/>
          </a:xfrm>
        </p:grpSpPr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5375B2E9-DBDD-45DA-8E8B-F7D19AAEE107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6744033" y="3227832"/>
              <a:ext cx="1652073" cy="1692000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3A114144-4C57-49BC-9D98-8C8AD15505A3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/>
            <a:stretch>
              <a:fillRect/>
            </a:stretch>
          </p:blipFill>
          <p:spPr>
            <a:xfrm flipH="1">
              <a:off x="7878040" y="4291984"/>
              <a:ext cx="333591" cy="149285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5B9E303D-1C1B-46FB-817C-0147923B960B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/>
            <a:stretch>
              <a:fillRect/>
            </a:stretch>
          </p:blipFill>
          <p:spPr>
            <a:xfrm flipH="1">
              <a:off x="7878041" y="3392091"/>
              <a:ext cx="333590" cy="152164"/>
            </a:xfrm>
            <a:prstGeom prst="rect">
              <a:avLst/>
            </a:prstGeom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C7B50F9A-F0EC-4727-8F4D-A2B5A76ACD36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/>
            <a:stretch>
              <a:fillRect/>
            </a:stretch>
          </p:blipFill>
          <p:spPr>
            <a:xfrm flipH="1">
              <a:off x="7878040" y="4477113"/>
              <a:ext cx="333591" cy="149285"/>
            </a:xfrm>
            <a:prstGeom prst="rect">
              <a:avLst/>
            </a:prstGeom>
          </p:spPr>
        </p:pic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20BA83C6-5FED-4550-8932-4208AB4983CB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/>
            <a:stretch>
              <a:fillRect/>
            </a:stretch>
          </p:blipFill>
          <p:spPr>
            <a:xfrm flipH="1">
              <a:off x="7878040" y="4662242"/>
              <a:ext cx="333591" cy="149285"/>
            </a:xfrm>
            <a:prstGeom prst="rect">
              <a:avLst/>
            </a:prstGeom>
          </p:spPr>
        </p:pic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DCDAA358-1580-4DAB-8409-D5FE1B72ADC2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/>
            <a:stretch>
              <a:fillRect/>
            </a:stretch>
          </p:blipFill>
          <p:spPr>
            <a:xfrm flipH="1">
              <a:off x="7878041" y="3688551"/>
              <a:ext cx="333590" cy="152164"/>
            </a:xfrm>
            <a:prstGeom prst="rect">
              <a:avLst/>
            </a:prstGeom>
          </p:spPr>
        </p:pic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880AD9B6-5A03-4F4C-A475-579CBB5328E3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/>
            <a:stretch>
              <a:fillRect/>
            </a:stretch>
          </p:blipFill>
          <p:spPr>
            <a:xfrm flipH="1">
              <a:off x="6760389" y="3971762"/>
              <a:ext cx="333591" cy="149285"/>
            </a:xfrm>
            <a:prstGeom prst="rect">
              <a:avLst/>
            </a:prstGeom>
          </p:spPr>
        </p:pic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AFAD4CE3-8313-420F-A5B2-F9173490EEEE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/>
            <a:stretch>
              <a:fillRect/>
            </a:stretch>
          </p:blipFill>
          <p:spPr>
            <a:xfrm rot="20133903" flipH="1">
              <a:off x="6820113" y="3788886"/>
              <a:ext cx="333590" cy="152164"/>
            </a:xfrm>
            <a:prstGeom prst="rect">
              <a:avLst/>
            </a:prstGeom>
          </p:spPr>
        </p:pic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BE35700F-2FB6-429B-9C38-46E646309E7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8"/>
            <a:srcRect l="1" t="6661" r="-1" b="-1"/>
            <a:stretch/>
          </p:blipFill>
          <p:spPr>
            <a:xfrm rot="3281143" flipH="1">
              <a:off x="7116774" y="3865990"/>
              <a:ext cx="333591" cy="139341"/>
            </a:xfrm>
            <a:prstGeom prst="rect">
              <a:avLst/>
            </a:prstGeom>
          </p:spPr>
        </p:pic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405B596E-4448-4345-BF95-949A5FDF575E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/>
            <a:stretch>
              <a:fillRect/>
            </a:stretch>
          </p:blipFill>
          <p:spPr>
            <a:xfrm rot="17220613" flipH="1">
              <a:off x="7027284" y="4117122"/>
              <a:ext cx="333591" cy="149285"/>
            </a:xfrm>
            <a:prstGeom prst="rect">
              <a:avLst/>
            </a:prstGeom>
          </p:spPr>
        </p:pic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A3D58F1E-29F8-4184-BD2B-61F2B6B19D44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>
              <a:extLst>
                <a:ext uri="{BEBA8EAE-BF5A-486C-A8C5-ECC9F3942E4B}">
                  <a14:imgProps xmlns:a14="http://schemas.microsoft.com/office/drawing/2010/main">
                    <a14:imgLayer r:embed="rId20">
                      <a14:imgEffect>
                        <a14:backgroundRemoval t="8361" b="89967" l="1068" r="96873">
                          <a14:foregroundMark x1="8696" y1="50167" x2="8696" y2="50167"/>
                          <a14:foregroundMark x1="6026" y1="51171" x2="6026" y2="51171"/>
                          <a14:foregroundMark x1="5263" y1="50000" x2="5263" y2="50000"/>
                          <a14:foregroundMark x1="5263" y1="50000" x2="5263" y2="50000"/>
                          <a14:foregroundMark x1="1220" y1="59030" x2="1220" y2="59030"/>
                          <a14:foregroundMark x1="4577" y1="70569" x2="4577" y2="70569"/>
                          <a14:foregroundMark x1="92143" y1="45652" x2="92143" y2="45652"/>
                          <a14:foregroundMark x1="96873" y1="48997" x2="96873" y2="48997"/>
                          <a14:foregroundMark x1="52403" y1="8361" x2="52403" y2="8361"/>
                          <a14:foregroundMark x1="52403" y1="89465" x2="52403" y2="89465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 rot="2073223" flipH="1">
              <a:off x="6787357" y="4200316"/>
              <a:ext cx="333590" cy="152164"/>
            </a:xfrm>
            <a:prstGeom prst="rect">
              <a:avLst/>
            </a:prstGeom>
          </p:spPr>
        </p:pic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03E0D172-306F-4F60-8520-AA3C4345FFCD}"/>
                  </a:ext>
                </a:extLst>
              </p:cNvPr>
              <p:cNvSpPr txBox="1"/>
              <p:nvPr/>
            </p:nvSpPr>
            <p:spPr>
              <a:xfrm>
                <a:off x="1609529" y="3494796"/>
                <a:ext cx="294120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Yes    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5</a:t>
                </a:r>
              </a:p>
            </p:txBody>
          </p:sp>
        </mc:Choice>
        <mc:Fallback xmlns="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03E0D172-306F-4F60-8520-AA3C4345FFC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09529" y="3494796"/>
                <a:ext cx="2941205" cy="523220"/>
              </a:xfrm>
              <a:prstGeom prst="rect">
                <a:avLst/>
              </a:prstGeom>
              <a:blipFill>
                <a:blip r:embed="rId21"/>
                <a:stretch>
                  <a:fillRect l="-4292" t="-11905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502697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Oval 47">
            <a:extLst>
              <a:ext uri="{FF2B5EF4-FFF2-40B4-BE49-F238E27FC236}">
                <a16:creationId xmlns:a16="http://schemas.microsoft.com/office/drawing/2014/main" id="{3FBA9BC8-E367-4BAB-B50A-D2016F50E0E1}"/>
              </a:ext>
            </a:extLst>
          </p:cNvPr>
          <p:cNvSpPr/>
          <p:nvPr/>
        </p:nvSpPr>
        <p:spPr>
          <a:xfrm>
            <a:off x="7870247" y="801829"/>
            <a:ext cx="1741473" cy="1741473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/>
              <p:nvPr/>
            </p:nvSpPr>
            <p:spPr>
              <a:xfrm>
                <a:off x="228600" y="1285103"/>
                <a:ext cx="7673546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			 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+ 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5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2) 		Complete the part-whole model.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marL="514350" indent="-514350" algn="l">
                  <a:buAutoNum type="arabicParenR" startAt="3"/>
                </a:pPr>
                <a:r>
                  <a:rPr lang="en-GB" sz="2800" dirty="0">
                    <a:latin typeface="Comic Sans MS" panose="030F0702030302020204" pitchFamily="66" charset="0"/>
                  </a:rPr>
                  <a:t>    Use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or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to compare.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Which glass is nearly empty?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		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285103"/>
                <a:ext cx="7673546" cy="4832092"/>
              </a:xfrm>
              <a:prstGeom prst="rect">
                <a:avLst/>
              </a:prstGeom>
              <a:blipFill>
                <a:blip r:embed="rId3"/>
                <a:stretch>
                  <a:fillRect l="-2067" t="-13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TextBox 31">
            <a:extLst>
              <a:ext uri="{FF2B5EF4-FFF2-40B4-BE49-F238E27FC236}">
                <a16:creationId xmlns:a16="http://schemas.microsoft.com/office/drawing/2014/main" id="{8CD8C47D-3D29-4A1F-B073-1D88F5C6677C}"/>
              </a:ext>
            </a:extLst>
          </p:cNvPr>
          <p:cNvSpPr txBox="1"/>
          <p:nvPr/>
        </p:nvSpPr>
        <p:spPr>
          <a:xfrm>
            <a:off x="1898606" y="4469396"/>
            <a:ext cx="4953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			0</a:t>
            </a: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21A57147-A3A2-4296-9BFB-AC36E9D319B7}"/>
              </a:ext>
            </a:extLst>
          </p:cNvPr>
          <p:cNvSpPr/>
          <p:nvPr/>
        </p:nvSpPr>
        <p:spPr>
          <a:xfrm>
            <a:off x="8117290" y="1164619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15906383-AECD-4DAB-B079-9D53CB61FCBC}"/>
              </a:ext>
            </a:extLst>
          </p:cNvPr>
          <p:cNvSpPr/>
          <p:nvPr/>
        </p:nvSpPr>
        <p:spPr>
          <a:xfrm>
            <a:off x="9218668" y="1437503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A36893BB-8B7A-4256-B63F-342D24C56B01}"/>
              </a:ext>
            </a:extLst>
          </p:cNvPr>
          <p:cNvSpPr/>
          <p:nvPr/>
        </p:nvSpPr>
        <p:spPr>
          <a:xfrm>
            <a:off x="8809288" y="1981644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C22B56C0-7A55-4C11-9F49-8380253D5A3B}"/>
              </a:ext>
            </a:extLst>
          </p:cNvPr>
          <p:cNvSpPr/>
          <p:nvPr/>
        </p:nvSpPr>
        <p:spPr>
          <a:xfrm>
            <a:off x="8072670" y="1786471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E37682E2-286D-4994-A5F2-C4AABE1D72C3}"/>
              </a:ext>
            </a:extLst>
          </p:cNvPr>
          <p:cNvSpPr/>
          <p:nvPr/>
        </p:nvSpPr>
        <p:spPr>
          <a:xfrm>
            <a:off x="8728625" y="994417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D8E53589-385C-4E6D-9B25-D3540A35E086}"/>
              </a:ext>
            </a:extLst>
          </p:cNvPr>
          <p:cNvSpPr txBox="1"/>
          <p:nvPr/>
        </p:nvSpPr>
        <p:spPr>
          <a:xfrm>
            <a:off x="7879907" y="6057472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B</a:t>
            </a: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BAE5729A-9157-49A0-93D9-86AE83F490BF}"/>
              </a:ext>
            </a:extLst>
          </p:cNvPr>
          <p:cNvSpPr/>
          <p:nvPr/>
        </p:nvSpPr>
        <p:spPr>
          <a:xfrm>
            <a:off x="2437224" y="4457159"/>
            <a:ext cx="576000" cy="57600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3F531D6C-4F49-4C1E-A447-E2B9A7FFFB7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6978396" y="2275859"/>
            <a:ext cx="2277786" cy="2332835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967FDFE1-85FC-4258-A3FC-67718EBFC02B}"/>
              </a:ext>
            </a:extLst>
          </p:cNvPr>
          <p:cNvSpPr txBox="1"/>
          <p:nvPr/>
        </p:nvSpPr>
        <p:spPr>
          <a:xfrm>
            <a:off x="7183083" y="3831030"/>
            <a:ext cx="491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14DF2882-0ACE-43FD-AECB-360EDFC287FA}"/>
              </a:ext>
            </a:extLst>
          </p:cNvPr>
          <p:cNvSpPr txBox="1"/>
          <p:nvPr/>
        </p:nvSpPr>
        <p:spPr>
          <a:xfrm>
            <a:off x="7183083" y="2539135"/>
            <a:ext cx="491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</a:t>
            </a:r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E1D46336-E565-47E1-A3F8-8BBEFFC87ED1}"/>
              </a:ext>
            </a:extLst>
          </p:cNvPr>
          <p:cNvGrpSpPr/>
          <p:nvPr/>
        </p:nvGrpSpPr>
        <p:grpSpPr>
          <a:xfrm>
            <a:off x="6330074" y="5129641"/>
            <a:ext cx="1619996" cy="1817697"/>
            <a:chOff x="1858213" y="4272455"/>
            <a:chExt cx="2523770" cy="2831765"/>
          </a:xfrm>
        </p:grpSpPr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B744350D-5322-4849-A263-4C0118C88608}"/>
                </a:ext>
              </a:extLst>
            </p:cNvPr>
            <p:cNvGrpSpPr/>
            <p:nvPr/>
          </p:nvGrpSpPr>
          <p:grpSpPr>
            <a:xfrm>
              <a:off x="1858213" y="4272455"/>
              <a:ext cx="2523770" cy="2831765"/>
              <a:chOff x="3703609" y="322029"/>
              <a:chExt cx="6890817" cy="7081736"/>
            </a:xfrm>
          </p:grpSpPr>
          <p:pic>
            <p:nvPicPr>
              <p:cNvPr id="40" name="Picture 39" descr="A picture containing cup, coffee, sitting, table&#10;&#10;Description automatically generated">
                <a:extLst>
                  <a:ext uri="{FF2B5EF4-FFF2-40B4-BE49-F238E27FC236}">
                    <a16:creationId xmlns:a16="http://schemas.microsoft.com/office/drawing/2014/main" id="{9CC7A597-77C9-4235-A84C-7707FBBD4D2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76941"/>
              <a:stretch/>
            </p:blipFill>
            <p:spPr>
              <a:xfrm>
                <a:off x="3703609" y="322029"/>
                <a:ext cx="6890817" cy="1695958"/>
              </a:xfrm>
              <a:prstGeom prst="rect">
                <a:avLst/>
              </a:prstGeom>
            </p:spPr>
          </p:pic>
          <p:pic>
            <p:nvPicPr>
              <p:cNvPr id="41" name="Picture 40" descr="A picture containing cup, coffee, sitting, table&#10;&#10;Description automatically generated">
                <a:extLst>
                  <a:ext uri="{FF2B5EF4-FFF2-40B4-BE49-F238E27FC236}">
                    <a16:creationId xmlns:a16="http://schemas.microsoft.com/office/drawing/2014/main" id="{C5DA5975-E1C8-4B95-8126-282CD26A96FF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26774"/>
              <a:stretch/>
            </p:blipFill>
            <p:spPr>
              <a:xfrm>
                <a:off x="3845500" y="2017987"/>
                <a:ext cx="6607038" cy="5385778"/>
              </a:xfrm>
              <a:prstGeom prst="rect">
                <a:avLst/>
              </a:prstGeom>
            </p:spPr>
          </p:pic>
        </p:grpSp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36C73060-335F-48A7-AD45-542763845E2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t="19175"/>
            <a:stretch/>
          </p:blipFill>
          <p:spPr>
            <a:xfrm>
              <a:off x="2512194" y="5286523"/>
              <a:ext cx="1227222" cy="1221510"/>
            </a:xfrm>
            <a:prstGeom prst="rect">
              <a:avLst/>
            </a:prstGeom>
          </p:spPr>
        </p:pic>
      </p:grpSp>
      <p:sp>
        <p:nvSpPr>
          <p:cNvPr id="42" name="TextBox 41">
            <a:extLst>
              <a:ext uri="{FF2B5EF4-FFF2-40B4-BE49-F238E27FC236}">
                <a16:creationId xmlns:a16="http://schemas.microsoft.com/office/drawing/2014/main" id="{F50E733C-D4B1-41BB-BBDA-D1556B7DDD13}"/>
              </a:ext>
            </a:extLst>
          </p:cNvPr>
          <p:cNvSpPr txBox="1"/>
          <p:nvPr/>
        </p:nvSpPr>
        <p:spPr>
          <a:xfrm>
            <a:off x="6223151" y="6057472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A</a:t>
            </a:r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D2C35A46-52D2-41D9-9B45-E9D575120366}"/>
              </a:ext>
            </a:extLst>
          </p:cNvPr>
          <p:cNvGrpSpPr/>
          <p:nvPr/>
        </p:nvGrpSpPr>
        <p:grpSpPr>
          <a:xfrm>
            <a:off x="7863552" y="5125633"/>
            <a:ext cx="1619996" cy="1817697"/>
            <a:chOff x="6480127" y="4272455"/>
            <a:chExt cx="2523770" cy="2831765"/>
          </a:xfrm>
        </p:grpSpPr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F1DE5C85-7FEA-4BD0-87ED-31056E421882}"/>
                </a:ext>
              </a:extLst>
            </p:cNvPr>
            <p:cNvGrpSpPr/>
            <p:nvPr/>
          </p:nvGrpSpPr>
          <p:grpSpPr>
            <a:xfrm>
              <a:off x="6480127" y="4272455"/>
              <a:ext cx="2523770" cy="2831765"/>
              <a:chOff x="3703609" y="322029"/>
              <a:chExt cx="6890817" cy="7081736"/>
            </a:xfrm>
          </p:grpSpPr>
          <p:pic>
            <p:nvPicPr>
              <p:cNvPr id="46" name="Picture 45" descr="A picture containing cup, coffee, sitting, table&#10;&#10;Description automatically generated">
                <a:extLst>
                  <a:ext uri="{FF2B5EF4-FFF2-40B4-BE49-F238E27FC236}">
                    <a16:creationId xmlns:a16="http://schemas.microsoft.com/office/drawing/2014/main" id="{9D7C732C-9738-4662-8281-EC2184AEBF72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76941"/>
              <a:stretch/>
            </p:blipFill>
            <p:spPr>
              <a:xfrm>
                <a:off x="3703609" y="322029"/>
                <a:ext cx="6890817" cy="1695958"/>
              </a:xfrm>
              <a:prstGeom prst="rect">
                <a:avLst/>
              </a:prstGeom>
            </p:spPr>
          </p:pic>
          <p:pic>
            <p:nvPicPr>
              <p:cNvPr id="47" name="Picture 46" descr="A picture containing cup, coffee, sitting, table&#10;&#10;Description automatically generated">
                <a:extLst>
                  <a:ext uri="{FF2B5EF4-FFF2-40B4-BE49-F238E27FC236}">
                    <a16:creationId xmlns:a16="http://schemas.microsoft.com/office/drawing/2014/main" id="{8B4A9A6C-805A-4AFE-9EF5-6B14A5C813A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26774"/>
              <a:stretch/>
            </p:blipFill>
            <p:spPr>
              <a:xfrm>
                <a:off x="3845500" y="2017987"/>
                <a:ext cx="6607038" cy="5385778"/>
              </a:xfrm>
              <a:prstGeom prst="rect">
                <a:avLst/>
              </a:prstGeom>
            </p:spPr>
          </p:pic>
        </p:grpSp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D03FFC32-58B4-4154-B197-300ED6CC718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t="75618"/>
            <a:stretch/>
          </p:blipFill>
          <p:spPr>
            <a:xfrm>
              <a:off x="7136898" y="6140097"/>
              <a:ext cx="1227456" cy="367936"/>
            </a:xfrm>
            <a:prstGeom prst="rect">
              <a:avLst/>
            </a:prstGeom>
          </p:spPr>
        </p:pic>
      </p:grpSp>
      <p:sp>
        <p:nvSpPr>
          <p:cNvPr id="50" name="Rectangle 49">
            <a:extLst>
              <a:ext uri="{FF2B5EF4-FFF2-40B4-BE49-F238E27FC236}">
                <a16:creationId xmlns:a16="http://schemas.microsoft.com/office/drawing/2014/main" id="{A52DEFB9-B65E-5240-3A49-E9505BFCE630}"/>
              </a:ext>
            </a:extLst>
          </p:cNvPr>
          <p:cNvSpPr/>
          <p:nvPr/>
        </p:nvSpPr>
        <p:spPr>
          <a:xfrm>
            <a:off x="1275096" y="1293144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263773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Oval 47">
            <a:extLst>
              <a:ext uri="{FF2B5EF4-FFF2-40B4-BE49-F238E27FC236}">
                <a16:creationId xmlns:a16="http://schemas.microsoft.com/office/drawing/2014/main" id="{3FBA9BC8-E367-4BAB-B50A-D2016F50E0E1}"/>
              </a:ext>
            </a:extLst>
          </p:cNvPr>
          <p:cNvSpPr/>
          <p:nvPr/>
        </p:nvSpPr>
        <p:spPr>
          <a:xfrm>
            <a:off x="7870247" y="801829"/>
            <a:ext cx="1741473" cy="1741473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/>
              <p:nvPr/>
            </p:nvSpPr>
            <p:spPr>
              <a:xfrm>
                <a:off x="228600" y="1285103"/>
                <a:ext cx="7673546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			 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+ 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5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2) 		Complete the part-whole model.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marL="514350" indent="-514350" algn="l">
                  <a:buAutoNum type="arabicParenR" startAt="3"/>
                </a:pPr>
                <a:r>
                  <a:rPr lang="en-GB" sz="2800" dirty="0">
                    <a:latin typeface="Comic Sans MS" panose="030F0702030302020204" pitchFamily="66" charset="0"/>
                  </a:rPr>
                  <a:t>    Use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or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to compare.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Which glass is nearly empty?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		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285103"/>
                <a:ext cx="7673546" cy="4832092"/>
              </a:xfrm>
              <a:prstGeom prst="rect">
                <a:avLst/>
              </a:prstGeom>
              <a:blipFill>
                <a:blip r:embed="rId3"/>
                <a:stretch>
                  <a:fillRect l="-2149" t="-131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TextBox 31">
            <a:extLst>
              <a:ext uri="{FF2B5EF4-FFF2-40B4-BE49-F238E27FC236}">
                <a16:creationId xmlns:a16="http://schemas.microsoft.com/office/drawing/2014/main" id="{8CD8C47D-3D29-4A1F-B073-1D88F5C6677C}"/>
              </a:ext>
            </a:extLst>
          </p:cNvPr>
          <p:cNvSpPr txBox="1"/>
          <p:nvPr/>
        </p:nvSpPr>
        <p:spPr>
          <a:xfrm>
            <a:off x="1898606" y="4469396"/>
            <a:ext cx="4953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			0</a:t>
            </a: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09C80B38-0769-413F-AE00-C781EF1783F4}"/>
                  </a:ext>
                </a:extLst>
              </p:cNvPr>
              <p:cNvSpPr txBox="1"/>
              <p:nvPr/>
            </p:nvSpPr>
            <p:spPr>
              <a:xfrm>
                <a:off x="2449750" y="4471706"/>
                <a:ext cx="6046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srgbClr val="FF0000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09C80B38-0769-413F-AE00-C781EF1783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49750" y="4471706"/>
                <a:ext cx="604643" cy="52322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Box 16">
            <a:extLst>
              <a:ext uri="{FF2B5EF4-FFF2-40B4-BE49-F238E27FC236}">
                <a16:creationId xmlns:a16="http://schemas.microsoft.com/office/drawing/2014/main" id="{8D6B4D35-82EC-4A0F-A6A7-D836D1BACBBE}"/>
              </a:ext>
            </a:extLst>
          </p:cNvPr>
          <p:cNvSpPr txBox="1"/>
          <p:nvPr/>
        </p:nvSpPr>
        <p:spPr>
          <a:xfrm>
            <a:off x="1365046" y="1303777"/>
            <a:ext cx="4196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21A57147-A3A2-4296-9BFB-AC36E9D319B7}"/>
              </a:ext>
            </a:extLst>
          </p:cNvPr>
          <p:cNvSpPr/>
          <p:nvPr/>
        </p:nvSpPr>
        <p:spPr>
          <a:xfrm>
            <a:off x="8117290" y="1164619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15906383-AECD-4DAB-B079-9D53CB61FCBC}"/>
              </a:ext>
            </a:extLst>
          </p:cNvPr>
          <p:cNvSpPr/>
          <p:nvPr/>
        </p:nvSpPr>
        <p:spPr>
          <a:xfrm>
            <a:off x="9218668" y="1437503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A36893BB-8B7A-4256-B63F-342D24C56B01}"/>
              </a:ext>
            </a:extLst>
          </p:cNvPr>
          <p:cNvSpPr/>
          <p:nvPr/>
        </p:nvSpPr>
        <p:spPr>
          <a:xfrm>
            <a:off x="8809288" y="1981644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C22B56C0-7A55-4C11-9F49-8380253D5A3B}"/>
              </a:ext>
            </a:extLst>
          </p:cNvPr>
          <p:cNvSpPr/>
          <p:nvPr/>
        </p:nvSpPr>
        <p:spPr>
          <a:xfrm>
            <a:off x="8072670" y="1786471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E37682E2-286D-4994-A5F2-C4AABE1D72C3}"/>
              </a:ext>
            </a:extLst>
          </p:cNvPr>
          <p:cNvSpPr/>
          <p:nvPr/>
        </p:nvSpPr>
        <p:spPr>
          <a:xfrm>
            <a:off x="8728625" y="994417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D8E53589-385C-4E6D-9B25-D3540A35E086}"/>
              </a:ext>
            </a:extLst>
          </p:cNvPr>
          <p:cNvSpPr txBox="1"/>
          <p:nvPr/>
        </p:nvSpPr>
        <p:spPr>
          <a:xfrm>
            <a:off x="7879907" y="6057472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B</a:t>
            </a: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BAE5729A-9157-49A0-93D9-86AE83F490BF}"/>
              </a:ext>
            </a:extLst>
          </p:cNvPr>
          <p:cNvSpPr/>
          <p:nvPr/>
        </p:nvSpPr>
        <p:spPr>
          <a:xfrm>
            <a:off x="2437224" y="4457159"/>
            <a:ext cx="576000" cy="57600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3F531D6C-4F49-4C1E-A447-E2B9A7FFFB7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6978396" y="2275859"/>
            <a:ext cx="2277786" cy="2332835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47EA46FA-A76F-4CE0-B6E9-08003C5D01E3}"/>
              </a:ext>
            </a:extLst>
          </p:cNvPr>
          <p:cNvSpPr txBox="1"/>
          <p:nvPr/>
        </p:nvSpPr>
        <p:spPr>
          <a:xfrm>
            <a:off x="8570913" y="3184901"/>
            <a:ext cx="4196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967FDFE1-85FC-4258-A3FC-67718EBFC02B}"/>
              </a:ext>
            </a:extLst>
          </p:cNvPr>
          <p:cNvSpPr txBox="1"/>
          <p:nvPr/>
        </p:nvSpPr>
        <p:spPr>
          <a:xfrm>
            <a:off x="7183083" y="3831030"/>
            <a:ext cx="491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14DF2882-0ACE-43FD-AECB-360EDFC287FA}"/>
              </a:ext>
            </a:extLst>
          </p:cNvPr>
          <p:cNvSpPr txBox="1"/>
          <p:nvPr/>
        </p:nvSpPr>
        <p:spPr>
          <a:xfrm>
            <a:off x="7183083" y="2539135"/>
            <a:ext cx="491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</a:t>
            </a:r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E1D46336-E565-47E1-A3F8-8BBEFFC87ED1}"/>
              </a:ext>
            </a:extLst>
          </p:cNvPr>
          <p:cNvGrpSpPr/>
          <p:nvPr/>
        </p:nvGrpSpPr>
        <p:grpSpPr>
          <a:xfrm>
            <a:off x="6330074" y="5129641"/>
            <a:ext cx="1619996" cy="1817697"/>
            <a:chOff x="1858213" y="4272455"/>
            <a:chExt cx="2523770" cy="2831765"/>
          </a:xfrm>
        </p:grpSpPr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B744350D-5322-4849-A263-4C0118C88608}"/>
                </a:ext>
              </a:extLst>
            </p:cNvPr>
            <p:cNvGrpSpPr/>
            <p:nvPr/>
          </p:nvGrpSpPr>
          <p:grpSpPr>
            <a:xfrm>
              <a:off x="1858213" y="4272455"/>
              <a:ext cx="2523770" cy="2831765"/>
              <a:chOff x="3703609" y="322029"/>
              <a:chExt cx="6890817" cy="7081736"/>
            </a:xfrm>
          </p:grpSpPr>
          <p:pic>
            <p:nvPicPr>
              <p:cNvPr id="40" name="Picture 39" descr="A picture containing cup, coffee, sitting, table&#10;&#10;Description automatically generated">
                <a:extLst>
                  <a:ext uri="{FF2B5EF4-FFF2-40B4-BE49-F238E27FC236}">
                    <a16:creationId xmlns:a16="http://schemas.microsoft.com/office/drawing/2014/main" id="{9CC7A597-77C9-4235-A84C-7707FBBD4D2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76941"/>
              <a:stretch/>
            </p:blipFill>
            <p:spPr>
              <a:xfrm>
                <a:off x="3703609" y="322029"/>
                <a:ext cx="6890817" cy="1695958"/>
              </a:xfrm>
              <a:prstGeom prst="rect">
                <a:avLst/>
              </a:prstGeom>
            </p:spPr>
          </p:pic>
          <p:pic>
            <p:nvPicPr>
              <p:cNvPr id="41" name="Picture 40" descr="A picture containing cup, coffee, sitting, table&#10;&#10;Description automatically generated">
                <a:extLst>
                  <a:ext uri="{FF2B5EF4-FFF2-40B4-BE49-F238E27FC236}">
                    <a16:creationId xmlns:a16="http://schemas.microsoft.com/office/drawing/2014/main" id="{C5DA5975-E1C8-4B95-8126-282CD26A96FF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26774"/>
              <a:stretch/>
            </p:blipFill>
            <p:spPr>
              <a:xfrm>
                <a:off x="3845500" y="2017987"/>
                <a:ext cx="6607038" cy="5385778"/>
              </a:xfrm>
              <a:prstGeom prst="rect">
                <a:avLst/>
              </a:prstGeom>
            </p:spPr>
          </p:pic>
        </p:grpSp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36C73060-335F-48A7-AD45-542763845E2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t="19175"/>
            <a:stretch/>
          </p:blipFill>
          <p:spPr>
            <a:xfrm>
              <a:off x="2512194" y="5286523"/>
              <a:ext cx="1227222" cy="1221510"/>
            </a:xfrm>
            <a:prstGeom prst="rect">
              <a:avLst/>
            </a:prstGeom>
          </p:spPr>
        </p:pic>
      </p:grpSp>
      <p:sp>
        <p:nvSpPr>
          <p:cNvPr id="42" name="TextBox 41">
            <a:extLst>
              <a:ext uri="{FF2B5EF4-FFF2-40B4-BE49-F238E27FC236}">
                <a16:creationId xmlns:a16="http://schemas.microsoft.com/office/drawing/2014/main" id="{F50E733C-D4B1-41BB-BBDA-D1556B7DDD13}"/>
              </a:ext>
            </a:extLst>
          </p:cNvPr>
          <p:cNvSpPr txBox="1"/>
          <p:nvPr/>
        </p:nvSpPr>
        <p:spPr>
          <a:xfrm>
            <a:off x="6223151" y="6057472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A</a:t>
            </a:r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D2C35A46-52D2-41D9-9B45-E9D575120366}"/>
              </a:ext>
            </a:extLst>
          </p:cNvPr>
          <p:cNvGrpSpPr/>
          <p:nvPr/>
        </p:nvGrpSpPr>
        <p:grpSpPr>
          <a:xfrm>
            <a:off x="7863552" y="5125633"/>
            <a:ext cx="1619996" cy="1817697"/>
            <a:chOff x="6480127" y="4272455"/>
            <a:chExt cx="2523770" cy="2831765"/>
          </a:xfrm>
        </p:grpSpPr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F1DE5C85-7FEA-4BD0-87ED-31056E421882}"/>
                </a:ext>
              </a:extLst>
            </p:cNvPr>
            <p:cNvGrpSpPr/>
            <p:nvPr/>
          </p:nvGrpSpPr>
          <p:grpSpPr>
            <a:xfrm>
              <a:off x="6480127" y="4272455"/>
              <a:ext cx="2523770" cy="2831765"/>
              <a:chOff x="3703609" y="322029"/>
              <a:chExt cx="6890817" cy="7081736"/>
            </a:xfrm>
          </p:grpSpPr>
          <p:pic>
            <p:nvPicPr>
              <p:cNvPr id="46" name="Picture 45" descr="A picture containing cup, coffee, sitting, table&#10;&#10;Description automatically generated">
                <a:extLst>
                  <a:ext uri="{FF2B5EF4-FFF2-40B4-BE49-F238E27FC236}">
                    <a16:creationId xmlns:a16="http://schemas.microsoft.com/office/drawing/2014/main" id="{9D7C732C-9738-4662-8281-EC2184AEBF72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76941"/>
              <a:stretch/>
            </p:blipFill>
            <p:spPr>
              <a:xfrm>
                <a:off x="3703609" y="322029"/>
                <a:ext cx="6890817" cy="1695958"/>
              </a:xfrm>
              <a:prstGeom prst="rect">
                <a:avLst/>
              </a:prstGeom>
            </p:spPr>
          </p:pic>
          <p:pic>
            <p:nvPicPr>
              <p:cNvPr id="47" name="Picture 46" descr="A picture containing cup, coffee, sitting, table&#10;&#10;Description automatically generated">
                <a:extLst>
                  <a:ext uri="{FF2B5EF4-FFF2-40B4-BE49-F238E27FC236}">
                    <a16:creationId xmlns:a16="http://schemas.microsoft.com/office/drawing/2014/main" id="{8B4A9A6C-805A-4AFE-9EF5-6B14A5C813A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26774"/>
              <a:stretch/>
            </p:blipFill>
            <p:spPr>
              <a:xfrm>
                <a:off x="3845500" y="2017987"/>
                <a:ext cx="6607038" cy="5385778"/>
              </a:xfrm>
              <a:prstGeom prst="rect">
                <a:avLst/>
              </a:prstGeom>
            </p:spPr>
          </p:pic>
        </p:grpSp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D03FFC32-58B4-4154-B197-300ED6CC718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t="75618"/>
            <a:stretch/>
          </p:blipFill>
          <p:spPr>
            <a:xfrm>
              <a:off x="7136898" y="6140097"/>
              <a:ext cx="1227456" cy="367936"/>
            </a:xfrm>
            <a:prstGeom prst="rect">
              <a:avLst/>
            </a:prstGeom>
          </p:spPr>
        </p:pic>
      </p:grpSp>
      <p:sp>
        <p:nvSpPr>
          <p:cNvPr id="49" name="Oval 48">
            <a:extLst>
              <a:ext uri="{FF2B5EF4-FFF2-40B4-BE49-F238E27FC236}">
                <a16:creationId xmlns:a16="http://schemas.microsoft.com/office/drawing/2014/main" id="{54E7894D-E06E-4AA8-A644-CFB6ABCA29DB}"/>
              </a:ext>
            </a:extLst>
          </p:cNvPr>
          <p:cNvSpPr/>
          <p:nvPr/>
        </p:nvSpPr>
        <p:spPr>
          <a:xfrm>
            <a:off x="7802861" y="6057472"/>
            <a:ext cx="526710" cy="523220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A52DEFB9-B65E-5240-3A49-E9505BFCE630}"/>
              </a:ext>
            </a:extLst>
          </p:cNvPr>
          <p:cNvSpPr/>
          <p:nvPr/>
        </p:nvSpPr>
        <p:spPr>
          <a:xfrm>
            <a:off x="1275096" y="1293144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87583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Oval 36">
            <a:extLst>
              <a:ext uri="{FF2B5EF4-FFF2-40B4-BE49-F238E27FC236}">
                <a16:creationId xmlns:a16="http://schemas.microsoft.com/office/drawing/2014/main" id="{DA7F45A1-CC4A-4096-9E32-FD9E37866202}"/>
              </a:ext>
            </a:extLst>
          </p:cNvPr>
          <p:cNvSpPr/>
          <p:nvPr/>
        </p:nvSpPr>
        <p:spPr>
          <a:xfrm>
            <a:off x="7870247" y="801829"/>
            <a:ext cx="1741473" cy="1741473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AB8BA08C-329B-4560-B5DC-515188A13BD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7043722" y="2455058"/>
            <a:ext cx="2277786" cy="233283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/>
              <p:nvPr/>
            </p:nvSpPr>
            <p:spPr>
              <a:xfrm>
                <a:off x="228600" y="1285103"/>
                <a:ext cx="7673546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1)		Write all the number bonds to 4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2)		Complete the part-whole model.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		Use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or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to compare.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 Which glass is nearly full?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		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285103"/>
                <a:ext cx="7673546" cy="5262979"/>
              </a:xfrm>
              <a:prstGeom prst="rect">
                <a:avLst/>
              </a:prstGeom>
              <a:blipFill>
                <a:blip r:embed="rId4"/>
                <a:stretch>
                  <a:fillRect l="-1669" t="-12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33C1BEC7-14B1-475F-89E2-10364FC6707E}"/>
              </a:ext>
            </a:extLst>
          </p:cNvPr>
          <p:cNvSpPr/>
          <p:nvPr/>
        </p:nvSpPr>
        <p:spPr>
          <a:xfrm>
            <a:off x="8024582" y="1234960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7B42EA1D-6C29-49CE-B85F-546FBB4E3ABE}"/>
              </a:ext>
            </a:extLst>
          </p:cNvPr>
          <p:cNvSpPr/>
          <p:nvPr/>
        </p:nvSpPr>
        <p:spPr>
          <a:xfrm>
            <a:off x="9218668" y="1437503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058CEB83-8F72-4D71-802D-1BA0EEF3F142}"/>
              </a:ext>
            </a:extLst>
          </p:cNvPr>
          <p:cNvSpPr/>
          <p:nvPr/>
        </p:nvSpPr>
        <p:spPr>
          <a:xfrm>
            <a:off x="8575618" y="2156008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77CBBA1F-9FCC-4411-92F5-15A59A79BB10}"/>
              </a:ext>
            </a:extLst>
          </p:cNvPr>
          <p:cNvSpPr/>
          <p:nvPr/>
        </p:nvSpPr>
        <p:spPr>
          <a:xfrm>
            <a:off x="8940588" y="1847427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0F1EF8CE-6D4F-4CFA-A65B-87C1A5192922}"/>
              </a:ext>
            </a:extLst>
          </p:cNvPr>
          <p:cNvSpPr/>
          <p:nvPr/>
        </p:nvSpPr>
        <p:spPr>
          <a:xfrm>
            <a:off x="8696187" y="926725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CFF9B292-C956-4DF4-B576-1CCDC89939EA}"/>
              </a:ext>
            </a:extLst>
          </p:cNvPr>
          <p:cNvSpPr/>
          <p:nvPr/>
        </p:nvSpPr>
        <p:spPr>
          <a:xfrm>
            <a:off x="8434929" y="1565922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A6C9C273-A49A-4939-ABAA-B943298F26D2}"/>
              </a:ext>
            </a:extLst>
          </p:cNvPr>
          <p:cNvGrpSpPr/>
          <p:nvPr/>
        </p:nvGrpSpPr>
        <p:grpSpPr>
          <a:xfrm>
            <a:off x="7863552" y="5125633"/>
            <a:ext cx="1619996" cy="1817697"/>
            <a:chOff x="6480127" y="4272455"/>
            <a:chExt cx="2523770" cy="2831765"/>
          </a:xfrm>
        </p:grpSpPr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1B4B93AD-DA4B-437F-80BA-71ABB13E591C}"/>
                </a:ext>
              </a:extLst>
            </p:cNvPr>
            <p:cNvGrpSpPr/>
            <p:nvPr/>
          </p:nvGrpSpPr>
          <p:grpSpPr>
            <a:xfrm>
              <a:off x="6480127" y="4272455"/>
              <a:ext cx="2523770" cy="2831765"/>
              <a:chOff x="3703609" y="322029"/>
              <a:chExt cx="6890817" cy="7081736"/>
            </a:xfrm>
          </p:grpSpPr>
          <p:pic>
            <p:nvPicPr>
              <p:cNvPr id="19" name="Picture 18" descr="A picture containing cup, coffee, sitting, table&#10;&#10;Description automatically generated">
                <a:extLst>
                  <a:ext uri="{FF2B5EF4-FFF2-40B4-BE49-F238E27FC236}">
                    <a16:creationId xmlns:a16="http://schemas.microsoft.com/office/drawing/2014/main" id="{8637A67B-C5DA-4DBE-85BF-94B173BB88B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76941"/>
              <a:stretch/>
            </p:blipFill>
            <p:spPr>
              <a:xfrm>
                <a:off x="3703609" y="322029"/>
                <a:ext cx="6890817" cy="1695958"/>
              </a:xfrm>
              <a:prstGeom prst="rect">
                <a:avLst/>
              </a:prstGeom>
            </p:spPr>
          </p:pic>
          <p:pic>
            <p:nvPicPr>
              <p:cNvPr id="21" name="Picture 20" descr="A picture containing cup, coffee, sitting, table&#10;&#10;Description automatically generated">
                <a:extLst>
                  <a:ext uri="{FF2B5EF4-FFF2-40B4-BE49-F238E27FC236}">
                    <a16:creationId xmlns:a16="http://schemas.microsoft.com/office/drawing/2014/main" id="{266CA416-160B-4E69-B434-C3FD83A756E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26774"/>
              <a:stretch/>
            </p:blipFill>
            <p:spPr>
              <a:xfrm>
                <a:off x="3845500" y="2017987"/>
                <a:ext cx="6607038" cy="5385778"/>
              </a:xfrm>
              <a:prstGeom prst="rect">
                <a:avLst/>
              </a:prstGeom>
            </p:spPr>
          </p:pic>
        </p:grpSp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2403A16C-036A-4DC4-87AB-62CFCBD5293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t="75618"/>
            <a:stretch/>
          </p:blipFill>
          <p:spPr>
            <a:xfrm>
              <a:off x="7136898" y="6140097"/>
              <a:ext cx="1227456" cy="367936"/>
            </a:xfrm>
            <a:prstGeom prst="rect">
              <a:avLst/>
            </a:prstGeom>
          </p:spPr>
        </p:pic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17B2E55C-076B-4B2D-9ABD-FB4EFAED38E5}"/>
              </a:ext>
            </a:extLst>
          </p:cNvPr>
          <p:cNvGrpSpPr/>
          <p:nvPr/>
        </p:nvGrpSpPr>
        <p:grpSpPr>
          <a:xfrm>
            <a:off x="6330074" y="5129641"/>
            <a:ext cx="1619996" cy="1817697"/>
            <a:chOff x="1858213" y="4272455"/>
            <a:chExt cx="2523770" cy="2831765"/>
          </a:xfrm>
        </p:grpSpPr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608F95CE-A10E-4F5C-8784-1872B45F752D}"/>
                </a:ext>
              </a:extLst>
            </p:cNvPr>
            <p:cNvGrpSpPr/>
            <p:nvPr/>
          </p:nvGrpSpPr>
          <p:grpSpPr>
            <a:xfrm>
              <a:off x="1858213" y="4272455"/>
              <a:ext cx="2523770" cy="2831765"/>
              <a:chOff x="3703609" y="322029"/>
              <a:chExt cx="6890817" cy="7081736"/>
            </a:xfrm>
          </p:grpSpPr>
          <p:pic>
            <p:nvPicPr>
              <p:cNvPr id="25" name="Picture 24" descr="A picture containing cup, coffee, sitting, table&#10;&#10;Description automatically generated">
                <a:extLst>
                  <a:ext uri="{FF2B5EF4-FFF2-40B4-BE49-F238E27FC236}">
                    <a16:creationId xmlns:a16="http://schemas.microsoft.com/office/drawing/2014/main" id="{183895F9-AC58-4000-9E74-7DA02AED93C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76941"/>
              <a:stretch/>
            </p:blipFill>
            <p:spPr>
              <a:xfrm>
                <a:off x="3703609" y="322029"/>
                <a:ext cx="6890817" cy="1695958"/>
              </a:xfrm>
              <a:prstGeom prst="rect">
                <a:avLst/>
              </a:prstGeom>
            </p:spPr>
          </p:pic>
          <p:pic>
            <p:nvPicPr>
              <p:cNvPr id="26" name="Picture 25" descr="A picture containing cup, coffee, sitting, table&#10;&#10;Description automatically generated">
                <a:extLst>
                  <a:ext uri="{FF2B5EF4-FFF2-40B4-BE49-F238E27FC236}">
                    <a16:creationId xmlns:a16="http://schemas.microsoft.com/office/drawing/2014/main" id="{8B92FCE3-EEFA-434C-B679-A38786F76EC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26774"/>
              <a:stretch/>
            </p:blipFill>
            <p:spPr>
              <a:xfrm>
                <a:off x="3845500" y="2017987"/>
                <a:ext cx="6607038" cy="5385778"/>
              </a:xfrm>
              <a:prstGeom prst="rect">
                <a:avLst/>
              </a:prstGeom>
            </p:spPr>
          </p:pic>
        </p:grpSp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5D8FE8FA-403F-4D03-B751-B3C2EE75FE4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t="19175"/>
            <a:stretch/>
          </p:blipFill>
          <p:spPr>
            <a:xfrm>
              <a:off x="2512194" y="5286523"/>
              <a:ext cx="1227222" cy="1221510"/>
            </a:xfrm>
            <a:prstGeom prst="rect">
              <a:avLst/>
            </a:prstGeom>
          </p:spPr>
        </p:pic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07A21299-2B47-4C8D-A758-8B7E7B3C591E}"/>
              </a:ext>
            </a:extLst>
          </p:cNvPr>
          <p:cNvSpPr txBox="1"/>
          <p:nvPr/>
        </p:nvSpPr>
        <p:spPr>
          <a:xfrm>
            <a:off x="1898606" y="4873912"/>
            <a:ext cx="4953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			10</a:t>
            </a: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E17D6808-92CB-4C75-9F94-E4CF5FF4BF0B}"/>
              </a:ext>
            </a:extLst>
          </p:cNvPr>
          <p:cNvSpPr/>
          <p:nvPr/>
        </p:nvSpPr>
        <p:spPr>
          <a:xfrm>
            <a:off x="2462276" y="4842886"/>
            <a:ext cx="576000" cy="57600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D23C8667-DAB3-4474-9474-298515C5310A}"/>
              </a:ext>
            </a:extLst>
          </p:cNvPr>
          <p:cNvSpPr txBox="1"/>
          <p:nvPr/>
        </p:nvSpPr>
        <p:spPr>
          <a:xfrm>
            <a:off x="7248409" y="4010229"/>
            <a:ext cx="491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25ED1824-794E-4AB2-AA05-5B73E1FE6502}"/>
              </a:ext>
            </a:extLst>
          </p:cNvPr>
          <p:cNvSpPr txBox="1"/>
          <p:nvPr/>
        </p:nvSpPr>
        <p:spPr>
          <a:xfrm>
            <a:off x="7248409" y="2718334"/>
            <a:ext cx="491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B5370345-9FB5-4101-BC92-C4CF88BBA848}"/>
              </a:ext>
            </a:extLst>
          </p:cNvPr>
          <p:cNvSpPr txBox="1"/>
          <p:nvPr/>
        </p:nvSpPr>
        <p:spPr>
          <a:xfrm>
            <a:off x="7879907" y="6057472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B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2AD8A00C-872B-4E34-AA80-F6512C48CA7C}"/>
              </a:ext>
            </a:extLst>
          </p:cNvPr>
          <p:cNvSpPr txBox="1"/>
          <p:nvPr/>
        </p:nvSpPr>
        <p:spPr>
          <a:xfrm>
            <a:off x="6223151" y="6057472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A</a:t>
            </a:r>
          </a:p>
        </p:txBody>
      </p:sp>
    </p:spTree>
    <p:extLst>
      <p:ext uri="{BB962C8B-B14F-4D97-AF65-F5344CB8AC3E}">
        <p14:creationId xmlns:p14="http://schemas.microsoft.com/office/powerpoint/2010/main" val="37693731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Oval 36">
            <a:extLst>
              <a:ext uri="{FF2B5EF4-FFF2-40B4-BE49-F238E27FC236}">
                <a16:creationId xmlns:a16="http://schemas.microsoft.com/office/drawing/2014/main" id="{DA7F45A1-CC4A-4096-9E32-FD9E37866202}"/>
              </a:ext>
            </a:extLst>
          </p:cNvPr>
          <p:cNvSpPr/>
          <p:nvPr/>
        </p:nvSpPr>
        <p:spPr>
          <a:xfrm>
            <a:off x="7870247" y="801829"/>
            <a:ext cx="1741473" cy="1741473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AB8BA08C-329B-4560-B5DC-515188A13BD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7043722" y="2455058"/>
            <a:ext cx="2277786" cy="233283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/>
              <p:nvPr/>
            </p:nvSpPr>
            <p:spPr>
              <a:xfrm>
                <a:off x="228600" y="1285103"/>
                <a:ext cx="7673546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1)		Write all the number bonds to 4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2)		Complete the part-whole model.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		Use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or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to compare.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 Which glass is nearly full?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		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285103"/>
                <a:ext cx="7673546" cy="5262979"/>
              </a:xfrm>
              <a:prstGeom prst="rect">
                <a:avLst/>
              </a:prstGeom>
              <a:blipFill>
                <a:blip r:embed="rId4"/>
                <a:stretch>
                  <a:fillRect l="-1653" t="-120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8D6B4D35-82EC-4A0F-A6A7-D836D1BACBBE}"/>
                  </a:ext>
                </a:extLst>
              </p:cNvPr>
              <p:cNvSpPr txBox="1"/>
              <p:nvPr/>
            </p:nvSpPr>
            <p:spPr>
              <a:xfrm>
                <a:off x="1269661" y="1745663"/>
                <a:ext cx="6451939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4		1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4 		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4</a:t>
                </a:r>
              </a:p>
              <a:p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4		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1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4 		</a:t>
                </a: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8D6B4D35-82EC-4A0F-A6A7-D836D1BACBB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69661" y="1745663"/>
                <a:ext cx="6451939" cy="954107"/>
              </a:xfrm>
              <a:prstGeom prst="rect">
                <a:avLst/>
              </a:prstGeom>
              <a:blipFill>
                <a:blip r:embed="rId5"/>
                <a:stretch>
                  <a:fillRect l="-1961" t="-6579" r="-588" b="-1710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Oval 8">
            <a:extLst>
              <a:ext uri="{FF2B5EF4-FFF2-40B4-BE49-F238E27FC236}">
                <a16:creationId xmlns:a16="http://schemas.microsoft.com/office/drawing/2014/main" id="{33C1BEC7-14B1-475F-89E2-10364FC6707E}"/>
              </a:ext>
            </a:extLst>
          </p:cNvPr>
          <p:cNvSpPr/>
          <p:nvPr/>
        </p:nvSpPr>
        <p:spPr>
          <a:xfrm>
            <a:off x="8024582" y="1234960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7B42EA1D-6C29-49CE-B85F-546FBB4E3ABE}"/>
              </a:ext>
            </a:extLst>
          </p:cNvPr>
          <p:cNvSpPr/>
          <p:nvPr/>
        </p:nvSpPr>
        <p:spPr>
          <a:xfrm>
            <a:off x="9218668" y="1437503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058CEB83-8F72-4D71-802D-1BA0EEF3F142}"/>
              </a:ext>
            </a:extLst>
          </p:cNvPr>
          <p:cNvSpPr/>
          <p:nvPr/>
        </p:nvSpPr>
        <p:spPr>
          <a:xfrm>
            <a:off x="8575618" y="2156008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77CBBA1F-9FCC-4411-92F5-15A59A79BB10}"/>
              </a:ext>
            </a:extLst>
          </p:cNvPr>
          <p:cNvSpPr/>
          <p:nvPr/>
        </p:nvSpPr>
        <p:spPr>
          <a:xfrm>
            <a:off x="8940588" y="1847427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0F1EF8CE-6D4F-4CFA-A65B-87C1A5192922}"/>
              </a:ext>
            </a:extLst>
          </p:cNvPr>
          <p:cNvSpPr/>
          <p:nvPr/>
        </p:nvSpPr>
        <p:spPr>
          <a:xfrm>
            <a:off x="8696187" y="926725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CFF9B292-C956-4DF4-B576-1CCDC89939EA}"/>
              </a:ext>
            </a:extLst>
          </p:cNvPr>
          <p:cNvSpPr/>
          <p:nvPr/>
        </p:nvSpPr>
        <p:spPr>
          <a:xfrm>
            <a:off x="8434929" y="1565922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A6C9C273-A49A-4939-ABAA-B943298F26D2}"/>
              </a:ext>
            </a:extLst>
          </p:cNvPr>
          <p:cNvGrpSpPr/>
          <p:nvPr/>
        </p:nvGrpSpPr>
        <p:grpSpPr>
          <a:xfrm>
            <a:off x="7863552" y="5125633"/>
            <a:ext cx="1619996" cy="1817697"/>
            <a:chOff x="6480127" y="4272455"/>
            <a:chExt cx="2523770" cy="2831765"/>
          </a:xfrm>
        </p:grpSpPr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1B4B93AD-DA4B-437F-80BA-71ABB13E591C}"/>
                </a:ext>
              </a:extLst>
            </p:cNvPr>
            <p:cNvGrpSpPr/>
            <p:nvPr/>
          </p:nvGrpSpPr>
          <p:grpSpPr>
            <a:xfrm>
              <a:off x="6480127" y="4272455"/>
              <a:ext cx="2523770" cy="2831765"/>
              <a:chOff x="3703609" y="322029"/>
              <a:chExt cx="6890817" cy="7081736"/>
            </a:xfrm>
          </p:grpSpPr>
          <p:pic>
            <p:nvPicPr>
              <p:cNvPr id="19" name="Picture 18" descr="A picture containing cup, coffee, sitting, table&#10;&#10;Description automatically generated">
                <a:extLst>
                  <a:ext uri="{FF2B5EF4-FFF2-40B4-BE49-F238E27FC236}">
                    <a16:creationId xmlns:a16="http://schemas.microsoft.com/office/drawing/2014/main" id="{8637A67B-C5DA-4DBE-85BF-94B173BB88B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76941"/>
              <a:stretch/>
            </p:blipFill>
            <p:spPr>
              <a:xfrm>
                <a:off x="3703609" y="322029"/>
                <a:ext cx="6890817" cy="1695958"/>
              </a:xfrm>
              <a:prstGeom prst="rect">
                <a:avLst/>
              </a:prstGeom>
            </p:spPr>
          </p:pic>
          <p:pic>
            <p:nvPicPr>
              <p:cNvPr id="21" name="Picture 20" descr="A picture containing cup, coffee, sitting, table&#10;&#10;Description automatically generated">
                <a:extLst>
                  <a:ext uri="{FF2B5EF4-FFF2-40B4-BE49-F238E27FC236}">
                    <a16:creationId xmlns:a16="http://schemas.microsoft.com/office/drawing/2014/main" id="{266CA416-160B-4E69-B434-C3FD83A756E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26774"/>
              <a:stretch/>
            </p:blipFill>
            <p:spPr>
              <a:xfrm>
                <a:off x="3845500" y="2017987"/>
                <a:ext cx="6607038" cy="5385778"/>
              </a:xfrm>
              <a:prstGeom prst="rect">
                <a:avLst/>
              </a:prstGeom>
            </p:spPr>
          </p:pic>
        </p:grpSp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2403A16C-036A-4DC4-87AB-62CFCBD5293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t="75618"/>
            <a:stretch/>
          </p:blipFill>
          <p:spPr>
            <a:xfrm>
              <a:off x="7136898" y="6140097"/>
              <a:ext cx="1227456" cy="367936"/>
            </a:xfrm>
            <a:prstGeom prst="rect">
              <a:avLst/>
            </a:prstGeom>
          </p:spPr>
        </p:pic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17B2E55C-076B-4B2D-9ABD-FB4EFAED38E5}"/>
              </a:ext>
            </a:extLst>
          </p:cNvPr>
          <p:cNvGrpSpPr/>
          <p:nvPr/>
        </p:nvGrpSpPr>
        <p:grpSpPr>
          <a:xfrm>
            <a:off x="6330074" y="5129641"/>
            <a:ext cx="1619996" cy="1817697"/>
            <a:chOff x="1858213" y="4272455"/>
            <a:chExt cx="2523770" cy="2831765"/>
          </a:xfrm>
        </p:grpSpPr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608F95CE-A10E-4F5C-8784-1872B45F752D}"/>
                </a:ext>
              </a:extLst>
            </p:cNvPr>
            <p:cNvGrpSpPr/>
            <p:nvPr/>
          </p:nvGrpSpPr>
          <p:grpSpPr>
            <a:xfrm>
              <a:off x="1858213" y="4272455"/>
              <a:ext cx="2523770" cy="2831765"/>
              <a:chOff x="3703609" y="322029"/>
              <a:chExt cx="6890817" cy="7081736"/>
            </a:xfrm>
          </p:grpSpPr>
          <p:pic>
            <p:nvPicPr>
              <p:cNvPr id="25" name="Picture 24" descr="A picture containing cup, coffee, sitting, table&#10;&#10;Description automatically generated">
                <a:extLst>
                  <a:ext uri="{FF2B5EF4-FFF2-40B4-BE49-F238E27FC236}">
                    <a16:creationId xmlns:a16="http://schemas.microsoft.com/office/drawing/2014/main" id="{183895F9-AC58-4000-9E74-7DA02AED93C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76941"/>
              <a:stretch/>
            </p:blipFill>
            <p:spPr>
              <a:xfrm>
                <a:off x="3703609" y="322029"/>
                <a:ext cx="6890817" cy="1695958"/>
              </a:xfrm>
              <a:prstGeom prst="rect">
                <a:avLst/>
              </a:prstGeom>
            </p:spPr>
          </p:pic>
          <p:pic>
            <p:nvPicPr>
              <p:cNvPr id="26" name="Picture 25" descr="A picture containing cup, coffee, sitting, table&#10;&#10;Description automatically generated">
                <a:extLst>
                  <a:ext uri="{FF2B5EF4-FFF2-40B4-BE49-F238E27FC236}">
                    <a16:creationId xmlns:a16="http://schemas.microsoft.com/office/drawing/2014/main" id="{8B92FCE3-EEFA-434C-B679-A38786F76EC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26774"/>
              <a:stretch/>
            </p:blipFill>
            <p:spPr>
              <a:xfrm>
                <a:off x="3845500" y="2017987"/>
                <a:ext cx="6607038" cy="5385778"/>
              </a:xfrm>
              <a:prstGeom prst="rect">
                <a:avLst/>
              </a:prstGeom>
            </p:spPr>
          </p:pic>
        </p:grpSp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5D8FE8FA-403F-4D03-B751-B3C2EE75FE4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t="19175"/>
            <a:stretch/>
          </p:blipFill>
          <p:spPr>
            <a:xfrm>
              <a:off x="2512194" y="5286523"/>
              <a:ext cx="1227222" cy="1221510"/>
            </a:xfrm>
            <a:prstGeom prst="rect">
              <a:avLst/>
            </a:prstGeom>
          </p:spPr>
        </p:pic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07A21299-2B47-4C8D-A758-8B7E7B3C591E}"/>
              </a:ext>
            </a:extLst>
          </p:cNvPr>
          <p:cNvSpPr txBox="1"/>
          <p:nvPr/>
        </p:nvSpPr>
        <p:spPr>
          <a:xfrm>
            <a:off x="1898606" y="4873912"/>
            <a:ext cx="4953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			10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1405384B-DBA4-485F-A82F-E8E2542373D9}"/>
                  </a:ext>
                </a:extLst>
              </p:cNvPr>
              <p:cNvSpPr txBox="1"/>
              <p:nvPr/>
            </p:nvSpPr>
            <p:spPr>
              <a:xfrm>
                <a:off x="2449750" y="4851170"/>
                <a:ext cx="6046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rgbClr val="FF0000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1405384B-DBA4-485F-A82F-E8E2542373D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49750" y="4851170"/>
                <a:ext cx="604643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Oval 30">
            <a:extLst>
              <a:ext uri="{FF2B5EF4-FFF2-40B4-BE49-F238E27FC236}">
                <a16:creationId xmlns:a16="http://schemas.microsoft.com/office/drawing/2014/main" id="{E17D6808-92CB-4C75-9F94-E4CF5FF4BF0B}"/>
              </a:ext>
            </a:extLst>
          </p:cNvPr>
          <p:cNvSpPr/>
          <p:nvPr/>
        </p:nvSpPr>
        <p:spPr>
          <a:xfrm>
            <a:off x="2462276" y="4842886"/>
            <a:ext cx="576000" cy="57600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E082CF02-5ABB-4E4C-AFB4-0C6ECEE2A3AA}"/>
              </a:ext>
            </a:extLst>
          </p:cNvPr>
          <p:cNvSpPr txBox="1"/>
          <p:nvPr/>
        </p:nvSpPr>
        <p:spPr>
          <a:xfrm>
            <a:off x="8565568" y="3359206"/>
            <a:ext cx="574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D23C8667-DAB3-4474-9474-298515C5310A}"/>
              </a:ext>
            </a:extLst>
          </p:cNvPr>
          <p:cNvSpPr txBox="1"/>
          <p:nvPr/>
        </p:nvSpPr>
        <p:spPr>
          <a:xfrm>
            <a:off x="7248409" y="4010229"/>
            <a:ext cx="491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25ED1824-794E-4AB2-AA05-5B73E1FE6502}"/>
              </a:ext>
            </a:extLst>
          </p:cNvPr>
          <p:cNvSpPr txBox="1"/>
          <p:nvPr/>
        </p:nvSpPr>
        <p:spPr>
          <a:xfrm>
            <a:off x="7248409" y="2718334"/>
            <a:ext cx="491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B5370345-9FB5-4101-BC92-C4CF88BBA848}"/>
              </a:ext>
            </a:extLst>
          </p:cNvPr>
          <p:cNvSpPr txBox="1"/>
          <p:nvPr/>
        </p:nvSpPr>
        <p:spPr>
          <a:xfrm>
            <a:off x="7879907" y="6057472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B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2AD8A00C-872B-4E34-AA80-F6512C48CA7C}"/>
              </a:ext>
            </a:extLst>
          </p:cNvPr>
          <p:cNvSpPr txBox="1"/>
          <p:nvPr/>
        </p:nvSpPr>
        <p:spPr>
          <a:xfrm>
            <a:off x="6223151" y="6057472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A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82DFF92A-35B9-4B1F-8875-93C97EBA8805}"/>
              </a:ext>
            </a:extLst>
          </p:cNvPr>
          <p:cNvSpPr/>
          <p:nvPr/>
        </p:nvSpPr>
        <p:spPr>
          <a:xfrm>
            <a:off x="6189794" y="6057472"/>
            <a:ext cx="526710" cy="523220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52491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/>
              <p:nvPr/>
            </p:nvSpPr>
            <p:spPr>
              <a:xfrm>
                <a:off x="228599" y="1285103"/>
                <a:ext cx="8839197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		      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+ 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10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2)		Write a number sentence to match the image.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		Which group has the most?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How many children are on the bus?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		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599" y="1285103"/>
                <a:ext cx="8839197" cy="5262979"/>
              </a:xfrm>
              <a:prstGeom prst="rect">
                <a:avLst/>
              </a:prstGeom>
              <a:blipFill>
                <a:blip r:embed="rId3"/>
                <a:stretch>
                  <a:fillRect l="-1291" t="-120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8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AB683B02-C313-4D6E-807B-2E20510700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97294" y="1087517"/>
            <a:ext cx="1256329" cy="118521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FBF43DE-42F8-4602-9A8D-90CE3AE15D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46733" y="2620023"/>
            <a:ext cx="965690" cy="1178795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A8ECF51F-152A-4F8D-B533-0325CCFAAC2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89391" y="2561306"/>
            <a:ext cx="1137341" cy="1238056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D843CDC6-5CDC-40B2-9750-9F43B9C97637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071465" y="4389028"/>
            <a:ext cx="2599310" cy="1885262"/>
          </a:xfrm>
          <a:prstGeom prst="rect">
            <a:avLst/>
          </a:prstGeom>
        </p:spPr>
      </p:pic>
      <p:sp>
        <p:nvSpPr>
          <p:cNvPr id="42" name="Rectangle 41">
            <a:extLst>
              <a:ext uri="{FF2B5EF4-FFF2-40B4-BE49-F238E27FC236}">
                <a16:creationId xmlns:a16="http://schemas.microsoft.com/office/drawing/2014/main" id="{464DE6E7-A332-4B8D-A72E-DE062291E74C}"/>
              </a:ext>
            </a:extLst>
          </p:cNvPr>
          <p:cNvSpPr/>
          <p:nvPr/>
        </p:nvSpPr>
        <p:spPr>
          <a:xfrm>
            <a:off x="7229744" y="4656793"/>
            <a:ext cx="1936197" cy="80255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C24C282A-BE43-49C5-9A4E-42818B85CAB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H="1">
            <a:off x="8824494" y="5107829"/>
            <a:ext cx="286730" cy="316842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CC5754A0-F4D4-4E76-997F-ACA504D5EF5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H="1">
            <a:off x="8021649" y="5077950"/>
            <a:ext cx="314650" cy="332395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6C2BDAA9-F0E9-4542-A208-BDF54B7ABC8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flipH="1">
            <a:off x="7246056" y="4662296"/>
            <a:ext cx="351508" cy="349048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CF048D4D-5371-4D11-BE85-B0EB916B7F6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flipH="1">
            <a:off x="8423541" y="5067824"/>
            <a:ext cx="307866" cy="357416"/>
          </a:xfrm>
          <a:prstGeom prst="rect">
            <a:avLst/>
          </a:prstGeom>
        </p:spPr>
      </p:pic>
      <p:graphicFrame>
        <p:nvGraphicFramePr>
          <p:cNvPr id="49" name="Table 48">
            <a:extLst>
              <a:ext uri="{FF2B5EF4-FFF2-40B4-BE49-F238E27FC236}">
                <a16:creationId xmlns:a16="http://schemas.microsoft.com/office/drawing/2014/main" id="{6A86D2AA-777F-49DD-BD13-5DDC0141601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3661463"/>
              </p:ext>
            </p:extLst>
          </p:nvPr>
        </p:nvGraphicFramePr>
        <p:xfrm>
          <a:off x="7229743" y="4631613"/>
          <a:ext cx="1936195" cy="8510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7239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387239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387239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387239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387239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42553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42553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pic>
        <p:nvPicPr>
          <p:cNvPr id="47" name="Picture 46">
            <a:extLst>
              <a:ext uri="{FF2B5EF4-FFF2-40B4-BE49-F238E27FC236}">
                <a16:creationId xmlns:a16="http://schemas.microsoft.com/office/drawing/2014/main" id="{E6D5BBDD-00D4-466E-8C2B-1257BBFB982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flipH="1">
            <a:off x="7626480" y="5105205"/>
            <a:ext cx="350714" cy="311854"/>
          </a:xfrm>
          <a:prstGeom prst="rect">
            <a:avLst/>
          </a:pr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90844951-2956-4449-9758-E12D8A790A9A}"/>
              </a:ext>
            </a:extLst>
          </p:cNvPr>
          <p:cNvGrpSpPr/>
          <p:nvPr/>
        </p:nvGrpSpPr>
        <p:grpSpPr>
          <a:xfrm>
            <a:off x="1290679" y="4411504"/>
            <a:ext cx="1602000" cy="907494"/>
            <a:chOff x="1290679" y="4411504"/>
            <a:chExt cx="1602000" cy="907494"/>
          </a:xfrm>
        </p:grpSpPr>
        <p:grpSp>
          <p:nvGrpSpPr>
            <p:cNvPr id="66" name="Group 65">
              <a:extLst>
                <a:ext uri="{FF2B5EF4-FFF2-40B4-BE49-F238E27FC236}">
                  <a16:creationId xmlns:a16="http://schemas.microsoft.com/office/drawing/2014/main" id="{01EAF024-4895-4B3C-A3D8-EE38D7197397}"/>
                </a:ext>
              </a:extLst>
            </p:cNvPr>
            <p:cNvGrpSpPr/>
            <p:nvPr/>
          </p:nvGrpSpPr>
          <p:grpSpPr>
            <a:xfrm>
              <a:off x="1383550" y="4521227"/>
              <a:ext cx="1404418" cy="741852"/>
              <a:chOff x="1290679" y="4521227"/>
              <a:chExt cx="1404418" cy="741852"/>
            </a:xfrm>
          </p:grpSpPr>
          <p:pic>
            <p:nvPicPr>
              <p:cNvPr id="50" name="Picture 49">
                <a:extLst>
                  <a:ext uri="{FF2B5EF4-FFF2-40B4-BE49-F238E27FC236}">
                    <a16:creationId xmlns:a16="http://schemas.microsoft.com/office/drawing/2014/main" id="{329D6B73-1CD1-4996-9329-8C009FD3E88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90679" y="4521227"/>
                <a:ext cx="574578" cy="717192"/>
              </a:xfrm>
              <a:prstGeom prst="rect">
                <a:avLst/>
              </a:prstGeom>
            </p:spPr>
          </p:pic>
          <p:pic>
            <p:nvPicPr>
              <p:cNvPr id="51" name="Picture 50">
                <a:extLst>
                  <a:ext uri="{FF2B5EF4-FFF2-40B4-BE49-F238E27FC236}">
                    <a16:creationId xmlns:a16="http://schemas.microsoft.com/office/drawing/2014/main" id="{4DEFF878-701C-4A6E-9FAD-ECEE1C1FABD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98139" y="4527392"/>
                <a:ext cx="574578" cy="717192"/>
              </a:xfrm>
              <a:prstGeom prst="rect">
                <a:avLst/>
              </a:prstGeom>
            </p:spPr>
          </p:pic>
          <p:pic>
            <p:nvPicPr>
              <p:cNvPr id="52" name="Picture 51">
                <a:extLst>
                  <a:ext uri="{FF2B5EF4-FFF2-40B4-BE49-F238E27FC236}">
                    <a16:creationId xmlns:a16="http://schemas.microsoft.com/office/drawing/2014/main" id="{AAA940B2-0AAA-4E47-A24A-69AFC3C4F07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705599" y="4533557"/>
                <a:ext cx="574578" cy="717192"/>
              </a:xfrm>
              <a:prstGeom prst="rect">
                <a:avLst/>
              </a:prstGeom>
            </p:spPr>
          </p:pic>
          <p:pic>
            <p:nvPicPr>
              <p:cNvPr id="53" name="Picture 52">
                <a:extLst>
                  <a:ext uri="{FF2B5EF4-FFF2-40B4-BE49-F238E27FC236}">
                    <a16:creationId xmlns:a16="http://schemas.microsoft.com/office/drawing/2014/main" id="{B0BC6872-22CB-4F67-BA13-30369E0B977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913059" y="4539722"/>
                <a:ext cx="574578" cy="717192"/>
              </a:xfrm>
              <a:prstGeom prst="rect">
                <a:avLst/>
              </a:prstGeom>
            </p:spPr>
          </p:pic>
          <p:pic>
            <p:nvPicPr>
              <p:cNvPr id="54" name="Picture 53">
                <a:extLst>
                  <a:ext uri="{FF2B5EF4-FFF2-40B4-BE49-F238E27FC236}">
                    <a16:creationId xmlns:a16="http://schemas.microsoft.com/office/drawing/2014/main" id="{7C0E12FD-C9F9-432B-ABA0-1D08B1680F9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120519" y="4545887"/>
                <a:ext cx="574578" cy="717192"/>
              </a:xfrm>
              <a:prstGeom prst="rect">
                <a:avLst/>
              </a:prstGeom>
            </p:spPr>
          </p:pic>
        </p:grpSp>
        <p:sp>
          <p:nvSpPr>
            <p:cNvPr id="67" name="Rectangle: Rounded Corners 66">
              <a:extLst>
                <a:ext uri="{FF2B5EF4-FFF2-40B4-BE49-F238E27FC236}">
                  <a16:creationId xmlns:a16="http://schemas.microsoft.com/office/drawing/2014/main" id="{ED8F9073-EC33-401C-8D2C-D7995BBEBA92}"/>
                </a:ext>
              </a:extLst>
            </p:cNvPr>
            <p:cNvSpPr/>
            <p:nvPr/>
          </p:nvSpPr>
          <p:spPr>
            <a:xfrm>
              <a:off x="1290679" y="4411504"/>
              <a:ext cx="1602000" cy="907494"/>
            </a:xfrm>
            <a:prstGeom prst="roundRect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C6D4A99D-69DF-407F-B1E8-5286471A1919}"/>
              </a:ext>
            </a:extLst>
          </p:cNvPr>
          <p:cNvGrpSpPr/>
          <p:nvPr/>
        </p:nvGrpSpPr>
        <p:grpSpPr>
          <a:xfrm>
            <a:off x="2943475" y="4424165"/>
            <a:ext cx="1637783" cy="907494"/>
            <a:chOff x="2943475" y="4424165"/>
            <a:chExt cx="1637783" cy="907494"/>
          </a:xfrm>
        </p:grpSpPr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5ECEAB6B-8E3B-4EBC-8DFA-6BAD67BD11E2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50617" y="4524484"/>
              <a:ext cx="574578" cy="717192"/>
            </a:xfrm>
            <a:prstGeom prst="rect">
              <a:avLst/>
            </a:prstGeom>
          </p:spPr>
        </p:pic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AF12E6C3-5528-434F-AFC9-32B212BF6F7F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58077" y="4530649"/>
              <a:ext cx="574578" cy="717192"/>
            </a:xfrm>
            <a:prstGeom prst="rect">
              <a:avLst/>
            </a:prstGeom>
          </p:spPr>
        </p:pic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05E2E224-728F-4AC1-AA54-FE5BED4D1D48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65537" y="4536814"/>
              <a:ext cx="574578" cy="717192"/>
            </a:xfrm>
            <a:prstGeom prst="rect">
              <a:avLst/>
            </a:prstGeom>
          </p:spPr>
        </p:pic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282F0192-2266-4C8F-B831-BB2745132E3E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72997" y="4542979"/>
              <a:ext cx="574578" cy="717192"/>
            </a:xfrm>
            <a:prstGeom prst="rect">
              <a:avLst/>
            </a:prstGeom>
          </p:spPr>
        </p:pic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id="{1F8EB1F2-CF94-4D55-955B-146328E951C0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80457" y="4549144"/>
              <a:ext cx="574578" cy="717192"/>
            </a:xfrm>
            <a:prstGeom prst="rect">
              <a:avLst/>
            </a:prstGeom>
          </p:spPr>
        </p:pic>
        <p:pic>
          <p:nvPicPr>
            <p:cNvPr id="65" name="Picture 64">
              <a:extLst>
                <a:ext uri="{FF2B5EF4-FFF2-40B4-BE49-F238E27FC236}">
                  <a16:creationId xmlns:a16="http://schemas.microsoft.com/office/drawing/2014/main" id="{F62D2126-3E06-4864-8E18-8F321D97243F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06680" y="4552705"/>
              <a:ext cx="574578" cy="717192"/>
            </a:xfrm>
            <a:prstGeom prst="rect">
              <a:avLst/>
            </a:prstGeom>
          </p:spPr>
        </p:pic>
        <p:sp>
          <p:nvSpPr>
            <p:cNvPr id="68" name="Rectangle: Rounded Corners 67">
              <a:extLst>
                <a:ext uri="{FF2B5EF4-FFF2-40B4-BE49-F238E27FC236}">
                  <a16:creationId xmlns:a16="http://schemas.microsoft.com/office/drawing/2014/main" id="{1E7D1F36-99CD-4574-BE94-677428414449}"/>
                </a:ext>
              </a:extLst>
            </p:cNvPr>
            <p:cNvSpPr/>
            <p:nvPr/>
          </p:nvSpPr>
          <p:spPr>
            <a:xfrm>
              <a:off x="2943475" y="4424165"/>
              <a:ext cx="1600218" cy="907494"/>
            </a:xfrm>
            <a:prstGeom prst="roundRect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D53738C9-9D6A-428B-9979-BD5C70F31834}"/>
              </a:ext>
            </a:extLst>
          </p:cNvPr>
          <p:cNvGrpSpPr/>
          <p:nvPr/>
        </p:nvGrpSpPr>
        <p:grpSpPr>
          <a:xfrm>
            <a:off x="4599116" y="4421863"/>
            <a:ext cx="1602000" cy="907494"/>
            <a:chOff x="4599116" y="4421863"/>
            <a:chExt cx="1602000" cy="907494"/>
          </a:xfrm>
        </p:grpSpPr>
        <p:pic>
          <p:nvPicPr>
            <p:cNvPr id="61" name="Picture 60">
              <a:extLst>
                <a:ext uri="{FF2B5EF4-FFF2-40B4-BE49-F238E27FC236}">
                  <a16:creationId xmlns:a16="http://schemas.microsoft.com/office/drawing/2014/main" id="{1F66ABB5-E994-47D0-902D-33E3A693B074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25161" y="4533906"/>
              <a:ext cx="574578" cy="717192"/>
            </a:xfrm>
            <a:prstGeom prst="rect">
              <a:avLst/>
            </a:prstGeom>
          </p:spPr>
        </p:pic>
        <p:pic>
          <p:nvPicPr>
            <p:cNvPr id="62" name="Picture 61">
              <a:extLst>
                <a:ext uri="{FF2B5EF4-FFF2-40B4-BE49-F238E27FC236}">
                  <a16:creationId xmlns:a16="http://schemas.microsoft.com/office/drawing/2014/main" id="{9F371333-1B37-49A6-A277-BA430AF15164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32621" y="4540071"/>
              <a:ext cx="574578" cy="717192"/>
            </a:xfrm>
            <a:prstGeom prst="rect">
              <a:avLst/>
            </a:prstGeom>
          </p:spPr>
        </p:pic>
        <p:pic>
          <p:nvPicPr>
            <p:cNvPr id="63" name="Picture 62">
              <a:extLst>
                <a:ext uri="{FF2B5EF4-FFF2-40B4-BE49-F238E27FC236}">
                  <a16:creationId xmlns:a16="http://schemas.microsoft.com/office/drawing/2014/main" id="{36F960BA-76B9-44A3-88BA-B638F1FBD4A8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40081" y="4546236"/>
              <a:ext cx="574578" cy="717192"/>
            </a:xfrm>
            <a:prstGeom prst="rect">
              <a:avLst/>
            </a:prstGeom>
          </p:spPr>
        </p:pic>
        <p:pic>
          <p:nvPicPr>
            <p:cNvPr id="64" name="Picture 63">
              <a:extLst>
                <a:ext uri="{FF2B5EF4-FFF2-40B4-BE49-F238E27FC236}">
                  <a16:creationId xmlns:a16="http://schemas.microsoft.com/office/drawing/2014/main" id="{6C961009-28A4-48DB-820A-8D05A8A01517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47541" y="4552401"/>
              <a:ext cx="574578" cy="717192"/>
            </a:xfrm>
            <a:prstGeom prst="rect">
              <a:avLst/>
            </a:prstGeom>
          </p:spPr>
        </p:pic>
        <p:sp>
          <p:nvSpPr>
            <p:cNvPr id="69" name="Rectangle: Rounded Corners 68">
              <a:extLst>
                <a:ext uri="{FF2B5EF4-FFF2-40B4-BE49-F238E27FC236}">
                  <a16:creationId xmlns:a16="http://schemas.microsoft.com/office/drawing/2014/main" id="{E227E315-C91B-40A5-9B91-7A7A3958FC90}"/>
                </a:ext>
              </a:extLst>
            </p:cNvPr>
            <p:cNvSpPr/>
            <p:nvPr/>
          </p:nvSpPr>
          <p:spPr>
            <a:xfrm>
              <a:off x="4599116" y="4421863"/>
              <a:ext cx="1602000" cy="907494"/>
            </a:xfrm>
            <a:prstGeom prst="roundRect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6" name="Rectangle 75">
            <a:extLst>
              <a:ext uri="{FF2B5EF4-FFF2-40B4-BE49-F238E27FC236}">
                <a16:creationId xmlns:a16="http://schemas.microsoft.com/office/drawing/2014/main" id="{47CAA367-F3A3-FE77-8428-771733903E2B}"/>
              </a:ext>
            </a:extLst>
          </p:cNvPr>
          <p:cNvSpPr/>
          <p:nvPr/>
        </p:nvSpPr>
        <p:spPr>
          <a:xfrm>
            <a:off x="1282890" y="1268208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31547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/>
              <p:nvPr/>
            </p:nvSpPr>
            <p:spPr>
              <a:xfrm>
                <a:off x="228599" y="1285103"/>
                <a:ext cx="8839197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		      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+ 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10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2)		Write a number sentence to match the image.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		Which group has the most?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How many children are on the bus?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		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599" y="1285103"/>
                <a:ext cx="8839197" cy="5262979"/>
              </a:xfrm>
              <a:prstGeom prst="rect">
                <a:avLst/>
              </a:prstGeom>
              <a:blipFill>
                <a:blip r:embed="rId3"/>
                <a:stretch>
                  <a:fillRect l="-1291" t="-120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8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8D6B4D35-82EC-4A0F-A6A7-D836D1BACBBE}"/>
                  </a:ext>
                </a:extLst>
              </p:cNvPr>
              <p:cNvSpPr txBox="1"/>
              <p:nvPr/>
            </p:nvSpPr>
            <p:spPr>
              <a:xfrm>
                <a:off x="4126434" y="2941528"/>
                <a:ext cx="645193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7		</a:t>
                </a: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8D6B4D35-82EC-4A0F-A6A7-D836D1BACBB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26434" y="2941528"/>
                <a:ext cx="6451939" cy="523220"/>
              </a:xfrm>
              <a:prstGeom prst="rect">
                <a:avLst/>
              </a:prstGeom>
              <a:blipFill>
                <a:blip r:embed="rId4"/>
                <a:stretch>
                  <a:fillRect l="-1965" t="-11905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TextBox 35">
            <a:extLst>
              <a:ext uri="{FF2B5EF4-FFF2-40B4-BE49-F238E27FC236}">
                <a16:creationId xmlns:a16="http://schemas.microsoft.com/office/drawing/2014/main" id="{29A79781-C428-43B8-822B-B1C3AD05BB51}"/>
              </a:ext>
            </a:extLst>
          </p:cNvPr>
          <p:cNvSpPr txBox="1"/>
          <p:nvPr/>
        </p:nvSpPr>
        <p:spPr>
          <a:xfrm>
            <a:off x="6516237" y="6095235"/>
            <a:ext cx="574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AB683B02-C313-4D6E-807B-2E20510700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97294" y="1087517"/>
            <a:ext cx="1256329" cy="1185216"/>
          </a:xfrm>
          <a:prstGeom prst="rect">
            <a:avLst/>
          </a:prstGeom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26A08513-CD53-46A8-ACCE-B2CFE69F22F5}"/>
              </a:ext>
            </a:extLst>
          </p:cNvPr>
          <p:cNvSpPr txBox="1"/>
          <p:nvPr/>
        </p:nvSpPr>
        <p:spPr>
          <a:xfrm>
            <a:off x="1371309" y="1284988"/>
            <a:ext cx="4196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FBF43DE-42F8-4602-9A8D-90CE3AE15D6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46733" y="2620023"/>
            <a:ext cx="965690" cy="1178795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A8ECF51F-152A-4F8D-B533-0325CCFAAC2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89391" y="2561306"/>
            <a:ext cx="1137341" cy="1238056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D843CDC6-5CDC-40B2-9750-9F43B9C97637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071465" y="4389028"/>
            <a:ext cx="2599310" cy="1885262"/>
          </a:xfrm>
          <a:prstGeom prst="rect">
            <a:avLst/>
          </a:prstGeom>
        </p:spPr>
      </p:pic>
      <p:sp>
        <p:nvSpPr>
          <p:cNvPr id="42" name="Rectangle 41">
            <a:extLst>
              <a:ext uri="{FF2B5EF4-FFF2-40B4-BE49-F238E27FC236}">
                <a16:creationId xmlns:a16="http://schemas.microsoft.com/office/drawing/2014/main" id="{464DE6E7-A332-4B8D-A72E-DE062291E74C}"/>
              </a:ext>
            </a:extLst>
          </p:cNvPr>
          <p:cNvSpPr/>
          <p:nvPr/>
        </p:nvSpPr>
        <p:spPr>
          <a:xfrm>
            <a:off x="7229744" y="4656793"/>
            <a:ext cx="1936197" cy="80255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C24C282A-BE43-49C5-9A4E-42818B85CAB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H="1">
            <a:off x="8824494" y="5107829"/>
            <a:ext cx="286730" cy="316842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CC5754A0-F4D4-4E76-997F-ACA504D5EF5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flipH="1">
            <a:off x="8021649" y="5077950"/>
            <a:ext cx="314650" cy="332395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6C2BDAA9-F0E9-4542-A208-BDF54B7ABC8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flipH="1">
            <a:off x="7246056" y="4662296"/>
            <a:ext cx="351508" cy="349048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CF048D4D-5371-4D11-BE85-B0EB916B7F6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flipH="1">
            <a:off x="8423541" y="5067824"/>
            <a:ext cx="307866" cy="357416"/>
          </a:xfrm>
          <a:prstGeom prst="rect">
            <a:avLst/>
          </a:prstGeom>
        </p:spPr>
      </p:pic>
      <p:graphicFrame>
        <p:nvGraphicFramePr>
          <p:cNvPr id="49" name="Table 48">
            <a:extLst>
              <a:ext uri="{FF2B5EF4-FFF2-40B4-BE49-F238E27FC236}">
                <a16:creationId xmlns:a16="http://schemas.microsoft.com/office/drawing/2014/main" id="{6A86D2AA-777F-49DD-BD13-5DDC01416016}"/>
              </a:ext>
            </a:extLst>
          </p:cNvPr>
          <p:cNvGraphicFramePr>
            <a:graphicFrameLocks noGrp="1"/>
          </p:cNvGraphicFramePr>
          <p:nvPr/>
        </p:nvGraphicFramePr>
        <p:xfrm>
          <a:off x="7229743" y="4631613"/>
          <a:ext cx="1936195" cy="8510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7239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387239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387239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387239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387239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42553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42553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pic>
        <p:nvPicPr>
          <p:cNvPr id="47" name="Picture 46">
            <a:extLst>
              <a:ext uri="{FF2B5EF4-FFF2-40B4-BE49-F238E27FC236}">
                <a16:creationId xmlns:a16="http://schemas.microsoft.com/office/drawing/2014/main" id="{E6D5BBDD-00D4-466E-8C2B-1257BBFB9824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flipH="1">
            <a:off x="7626480" y="5105205"/>
            <a:ext cx="350714" cy="311854"/>
          </a:xfrm>
          <a:prstGeom prst="rect">
            <a:avLst/>
          </a:pr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90844951-2956-4449-9758-E12D8A790A9A}"/>
              </a:ext>
            </a:extLst>
          </p:cNvPr>
          <p:cNvGrpSpPr/>
          <p:nvPr/>
        </p:nvGrpSpPr>
        <p:grpSpPr>
          <a:xfrm>
            <a:off x="1290679" y="4411504"/>
            <a:ext cx="1602000" cy="907494"/>
            <a:chOff x="1290679" y="4411504"/>
            <a:chExt cx="1602000" cy="907494"/>
          </a:xfrm>
        </p:grpSpPr>
        <p:grpSp>
          <p:nvGrpSpPr>
            <p:cNvPr id="66" name="Group 65">
              <a:extLst>
                <a:ext uri="{FF2B5EF4-FFF2-40B4-BE49-F238E27FC236}">
                  <a16:creationId xmlns:a16="http://schemas.microsoft.com/office/drawing/2014/main" id="{01EAF024-4895-4B3C-A3D8-EE38D7197397}"/>
                </a:ext>
              </a:extLst>
            </p:cNvPr>
            <p:cNvGrpSpPr/>
            <p:nvPr/>
          </p:nvGrpSpPr>
          <p:grpSpPr>
            <a:xfrm>
              <a:off x="1383550" y="4521227"/>
              <a:ext cx="1404418" cy="741852"/>
              <a:chOff x="1290679" y="4521227"/>
              <a:chExt cx="1404418" cy="741852"/>
            </a:xfrm>
          </p:grpSpPr>
          <p:pic>
            <p:nvPicPr>
              <p:cNvPr id="50" name="Picture 49">
                <a:extLst>
                  <a:ext uri="{FF2B5EF4-FFF2-40B4-BE49-F238E27FC236}">
                    <a16:creationId xmlns:a16="http://schemas.microsoft.com/office/drawing/2014/main" id="{329D6B73-1CD1-4996-9329-8C009FD3E88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90679" y="4521227"/>
                <a:ext cx="574578" cy="717192"/>
              </a:xfrm>
              <a:prstGeom prst="rect">
                <a:avLst/>
              </a:prstGeom>
            </p:spPr>
          </p:pic>
          <p:pic>
            <p:nvPicPr>
              <p:cNvPr id="51" name="Picture 50">
                <a:extLst>
                  <a:ext uri="{FF2B5EF4-FFF2-40B4-BE49-F238E27FC236}">
                    <a16:creationId xmlns:a16="http://schemas.microsoft.com/office/drawing/2014/main" id="{4DEFF878-701C-4A6E-9FAD-ECEE1C1FABD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98139" y="4527392"/>
                <a:ext cx="574578" cy="717192"/>
              </a:xfrm>
              <a:prstGeom prst="rect">
                <a:avLst/>
              </a:prstGeom>
            </p:spPr>
          </p:pic>
          <p:pic>
            <p:nvPicPr>
              <p:cNvPr id="52" name="Picture 51">
                <a:extLst>
                  <a:ext uri="{FF2B5EF4-FFF2-40B4-BE49-F238E27FC236}">
                    <a16:creationId xmlns:a16="http://schemas.microsoft.com/office/drawing/2014/main" id="{AAA940B2-0AAA-4E47-A24A-69AFC3C4F07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705599" y="4533557"/>
                <a:ext cx="574578" cy="717192"/>
              </a:xfrm>
              <a:prstGeom prst="rect">
                <a:avLst/>
              </a:prstGeom>
            </p:spPr>
          </p:pic>
          <p:pic>
            <p:nvPicPr>
              <p:cNvPr id="53" name="Picture 52">
                <a:extLst>
                  <a:ext uri="{FF2B5EF4-FFF2-40B4-BE49-F238E27FC236}">
                    <a16:creationId xmlns:a16="http://schemas.microsoft.com/office/drawing/2014/main" id="{B0BC6872-22CB-4F67-BA13-30369E0B977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913059" y="4539722"/>
                <a:ext cx="574578" cy="717192"/>
              </a:xfrm>
              <a:prstGeom prst="rect">
                <a:avLst/>
              </a:prstGeom>
            </p:spPr>
          </p:pic>
          <p:pic>
            <p:nvPicPr>
              <p:cNvPr id="54" name="Picture 53">
                <a:extLst>
                  <a:ext uri="{FF2B5EF4-FFF2-40B4-BE49-F238E27FC236}">
                    <a16:creationId xmlns:a16="http://schemas.microsoft.com/office/drawing/2014/main" id="{7C0E12FD-C9F9-432B-ABA0-1D08B1680F9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120519" y="4545887"/>
                <a:ext cx="574578" cy="717192"/>
              </a:xfrm>
              <a:prstGeom prst="rect">
                <a:avLst/>
              </a:prstGeom>
            </p:spPr>
          </p:pic>
        </p:grpSp>
        <p:sp>
          <p:nvSpPr>
            <p:cNvPr id="67" name="Rectangle: Rounded Corners 66">
              <a:extLst>
                <a:ext uri="{FF2B5EF4-FFF2-40B4-BE49-F238E27FC236}">
                  <a16:creationId xmlns:a16="http://schemas.microsoft.com/office/drawing/2014/main" id="{ED8F9073-EC33-401C-8D2C-D7995BBEBA92}"/>
                </a:ext>
              </a:extLst>
            </p:cNvPr>
            <p:cNvSpPr/>
            <p:nvPr/>
          </p:nvSpPr>
          <p:spPr>
            <a:xfrm>
              <a:off x="1290679" y="4411504"/>
              <a:ext cx="1602000" cy="907494"/>
            </a:xfrm>
            <a:prstGeom prst="roundRect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C6D4A99D-69DF-407F-B1E8-5286471A1919}"/>
              </a:ext>
            </a:extLst>
          </p:cNvPr>
          <p:cNvGrpSpPr/>
          <p:nvPr/>
        </p:nvGrpSpPr>
        <p:grpSpPr>
          <a:xfrm>
            <a:off x="2943475" y="4424165"/>
            <a:ext cx="1637783" cy="907494"/>
            <a:chOff x="2943475" y="4424165"/>
            <a:chExt cx="1637783" cy="907494"/>
          </a:xfrm>
        </p:grpSpPr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5ECEAB6B-8E3B-4EBC-8DFA-6BAD67BD11E2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50617" y="4524484"/>
              <a:ext cx="574578" cy="717192"/>
            </a:xfrm>
            <a:prstGeom prst="rect">
              <a:avLst/>
            </a:prstGeom>
          </p:spPr>
        </p:pic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AF12E6C3-5528-434F-AFC9-32B212BF6F7F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58077" y="4530649"/>
              <a:ext cx="574578" cy="717192"/>
            </a:xfrm>
            <a:prstGeom prst="rect">
              <a:avLst/>
            </a:prstGeom>
          </p:spPr>
        </p:pic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05E2E224-728F-4AC1-AA54-FE5BED4D1D48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65537" y="4536814"/>
              <a:ext cx="574578" cy="717192"/>
            </a:xfrm>
            <a:prstGeom prst="rect">
              <a:avLst/>
            </a:prstGeom>
          </p:spPr>
        </p:pic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282F0192-2266-4C8F-B831-BB2745132E3E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72997" y="4542979"/>
              <a:ext cx="574578" cy="717192"/>
            </a:xfrm>
            <a:prstGeom prst="rect">
              <a:avLst/>
            </a:prstGeom>
          </p:spPr>
        </p:pic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id="{1F8EB1F2-CF94-4D55-955B-146328E951C0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80457" y="4549144"/>
              <a:ext cx="574578" cy="717192"/>
            </a:xfrm>
            <a:prstGeom prst="rect">
              <a:avLst/>
            </a:prstGeom>
          </p:spPr>
        </p:pic>
        <p:pic>
          <p:nvPicPr>
            <p:cNvPr id="65" name="Picture 64">
              <a:extLst>
                <a:ext uri="{FF2B5EF4-FFF2-40B4-BE49-F238E27FC236}">
                  <a16:creationId xmlns:a16="http://schemas.microsoft.com/office/drawing/2014/main" id="{F62D2126-3E06-4864-8E18-8F321D97243F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06680" y="4552705"/>
              <a:ext cx="574578" cy="717192"/>
            </a:xfrm>
            <a:prstGeom prst="rect">
              <a:avLst/>
            </a:prstGeom>
          </p:spPr>
        </p:pic>
        <p:sp>
          <p:nvSpPr>
            <p:cNvPr id="68" name="Rectangle: Rounded Corners 67">
              <a:extLst>
                <a:ext uri="{FF2B5EF4-FFF2-40B4-BE49-F238E27FC236}">
                  <a16:creationId xmlns:a16="http://schemas.microsoft.com/office/drawing/2014/main" id="{1E7D1F36-99CD-4574-BE94-677428414449}"/>
                </a:ext>
              </a:extLst>
            </p:cNvPr>
            <p:cNvSpPr/>
            <p:nvPr/>
          </p:nvSpPr>
          <p:spPr>
            <a:xfrm>
              <a:off x="2943475" y="4424165"/>
              <a:ext cx="1600218" cy="907494"/>
            </a:xfrm>
            <a:prstGeom prst="round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D53738C9-9D6A-428B-9979-BD5C70F31834}"/>
              </a:ext>
            </a:extLst>
          </p:cNvPr>
          <p:cNvGrpSpPr/>
          <p:nvPr/>
        </p:nvGrpSpPr>
        <p:grpSpPr>
          <a:xfrm>
            <a:off x="4599116" y="4421863"/>
            <a:ext cx="1602000" cy="907494"/>
            <a:chOff x="4599116" y="4421863"/>
            <a:chExt cx="1602000" cy="907494"/>
          </a:xfrm>
        </p:grpSpPr>
        <p:pic>
          <p:nvPicPr>
            <p:cNvPr id="61" name="Picture 60">
              <a:extLst>
                <a:ext uri="{FF2B5EF4-FFF2-40B4-BE49-F238E27FC236}">
                  <a16:creationId xmlns:a16="http://schemas.microsoft.com/office/drawing/2014/main" id="{1F66ABB5-E994-47D0-902D-33E3A693B074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25161" y="4533906"/>
              <a:ext cx="574578" cy="717192"/>
            </a:xfrm>
            <a:prstGeom prst="rect">
              <a:avLst/>
            </a:prstGeom>
          </p:spPr>
        </p:pic>
        <p:pic>
          <p:nvPicPr>
            <p:cNvPr id="62" name="Picture 61">
              <a:extLst>
                <a:ext uri="{FF2B5EF4-FFF2-40B4-BE49-F238E27FC236}">
                  <a16:creationId xmlns:a16="http://schemas.microsoft.com/office/drawing/2014/main" id="{9F371333-1B37-49A6-A277-BA430AF15164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32621" y="4540071"/>
              <a:ext cx="574578" cy="717192"/>
            </a:xfrm>
            <a:prstGeom prst="rect">
              <a:avLst/>
            </a:prstGeom>
          </p:spPr>
        </p:pic>
        <p:pic>
          <p:nvPicPr>
            <p:cNvPr id="63" name="Picture 62">
              <a:extLst>
                <a:ext uri="{FF2B5EF4-FFF2-40B4-BE49-F238E27FC236}">
                  <a16:creationId xmlns:a16="http://schemas.microsoft.com/office/drawing/2014/main" id="{36F960BA-76B9-44A3-88BA-B638F1FBD4A8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40081" y="4546236"/>
              <a:ext cx="574578" cy="717192"/>
            </a:xfrm>
            <a:prstGeom prst="rect">
              <a:avLst/>
            </a:prstGeom>
          </p:spPr>
        </p:pic>
        <p:pic>
          <p:nvPicPr>
            <p:cNvPr id="64" name="Picture 63">
              <a:extLst>
                <a:ext uri="{FF2B5EF4-FFF2-40B4-BE49-F238E27FC236}">
                  <a16:creationId xmlns:a16="http://schemas.microsoft.com/office/drawing/2014/main" id="{6C961009-28A4-48DB-820A-8D05A8A01517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47541" y="4552401"/>
              <a:ext cx="574578" cy="717192"/>
            </a:xfrm>
            <a:prstGeom prst="rect">
              <a:avLst/>
            </a:prstGeom>
          </p:spPr>
        </p:pic>
        <p:sp>
          <p:nvSpPr>
            <p:cNvPr id="69" name="Rectangle: Rounded Corners 68">
              <a:extLst>
                <a:ext uri="{FF2B5EF4-FFF2-40B4-BE49-F238E27FC236}">
                  <a16:creationId xmlns:a16="http://schemas.microsoft.com/office/drawing/2014/main" id="{E227E315-C91B-40A5-9B91-7A7A3958FC90}"/>
                </a:ext>
              </a:extLst>
            </p:cNvPr>
            <p:cNvSpPr/>
            <p:nvPr/>
          </p:nvSpPr>
          <p:spPr>
            <a:xfrm>
              <a:off x="4599116" y="4421863"/>
              <a:ext cx="1602000" cy="907494"/>
            </a:xfrm>
            <a:prstGeom prst="roundRect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6" name="Rectangle 75">
            <a:extLst>
              <a:ext uri="{FF2B5EF4-FFF2-40B4-BE49-F238E27FC236}">
                <a16:creationId xmlns:a16="http://schemas.microsoft.com/office/drawing/2014/main" id="{47CAA367-F3A3-FE77-8428-771733903E2B}"/>
              </a:ext>
            </a:extLst>
          </p:cNvPr>
          <p:cNvSpPr/>
          <p:nvPr/>
        </p:nvSpPr>
        <p:spPr>
          <a:xfrm>
            <a:off x="1282890" y="1268208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217520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/>
              <p:nvPr/>
            </p:nvSpPr>
            <p:spPr>
              <a:xfrm>
                <a:off x="228599" y="1285103"/>
                <a:ext cx="9442176" cy="507831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1)		Find all the number bonds to 10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36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2)		Write the addition fact family for 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9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36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		Put the numbers in order, 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		starting with the smallest.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How many apples?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		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599" y="1285103"/>
                <a:ext cx="9442176" cy="5078313"/>
              </a:xfrm>
              <a:prstGeom prst="rect">
                <a:avLst/>
              </a:prstGeom>
              <a:blipFill>
                <a:blip r:embed="rId4"/>
                <a:stretch>
                  <a:fillRect l="-1291" t="-13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8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07A21299-2B47-4C8D-A758-8B7E7B3C591E}"/>
              </a:ext>
            </a:extLst>
          </p:cNvPr>
          <p:cNvSpPr txBox="1"/>
          <p:nvPr/>
        </p:nvSpPr>
        <p:spPr>
          <a:xfrm>
            <a:off x="6992200" y="4144392"/>
            <a:ext cx="4953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10	 ,  7  ,  8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03837B02-A13E-4297-9F71-4623559E10D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97294" y="1086761"/>
            <a:ext cx="1256329" cy="1185216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B7ED05EE-CD54-4229-B003-B8790FC1690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34144" y="5917936"/>
            <a:ext cx="586670" cy="525875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5912D6BB-2A88-44B2-9331-F01B2F27337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35449" y="5917936"/>
            <a:ext cx="586670" cy="525875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DBDFC77E-4E3D-4887-9F7C-805F0E80860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36754" y="5917936"/>
            <a:ext cx="586670" cy="525875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2AEC5EAB-036E-4FBC-9D48-E9DD906A665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38059" y="5917936"/>
            <a:ext cx="586670" cy="525875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00D1E573-7443-4187-ADBF-5ACF240822B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39364" y="5917936"/>
            <a:ext cx="586670" cy="525875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3E7C407D-3335-455C-BC42-9279C4B4284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40669" y="5917936"/>
            <a:ext cx="586670" cy="525875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EC2ACCEA-D4B6-47AF-8A2A-5D6548F58FF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41974" y="5917936"/>
            <a:ext cx="586670" cy="525875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15AA86A1-8888-41A8-8E72-B486A465F8EF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r="72559"/>
          <a:stretch/>
        </p:blipFill>
        <p:spPr>
          <a:xfrm>
            <a:off x="6043278" y="5733611"/>
            <a:ext cx="534868" cy="739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97398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/>
              <p:nvPr/>
            </p:nvSpPr>
            <p:spPr>
              <a:xfrm>
                <a:off x="228599" y="1285103"/>
                <a:ext cx="9442176" cy="507831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1)		Find all the number bonds to 10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36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2)		Write the addition fact family for 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9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36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		Put the numbers in order, 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		starting with the smallest.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How many apples?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		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599" y="1285103"/>
                <a:ext cx="9442176" cy="5078313"/>
              </a:xfrm>
              <a:prstGeom prst="rect">
                <a:avLst/>
              </a:prstGeom>
              <a:blipFill>
                <a:blip r:embed="rId4"/>
                <a:stretch>
                  <a:fillRect l="-1208" t="-12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8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8D6B4D35-82EC-4A0F-A6A7-D836D1BACBBE}"/>
                  </a:ext>
                </a:extLst>
              </p:cNvPr>
              <p:cNvSpPr txBox="1"/>
              <p:nvPr/>
            </p:nvSpPr>
            <p:spPr>
              <a:xfrm>
                <a:off x="1134144" y="1709476"/>
                <a:ext cx="7112537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10	  1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9		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8		 </a:t>
                </a:r>
              </a:p>
              <a:p>
                <a:pPr algn="l"/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7		 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 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6 		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5 …</a:t>
                </a: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8D6B4D35-82EC-4A0F-A6A7-D836D1BACBB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4144" y="1709476"/>
                <a:ext cx="7112537" cy="954107"/>
              </a:xfrm>
              <a:prstGeom prst="rect">
                <a:avLst/>
              </a:prstGeom>
              <a:blipFill>
                <a:blip r:embed="rId5"/>
                <a:stretch>
                  <a:fillRect l="-1783" t="-6579" b="-1710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TextBox 28">
            <a:extLst>
              <a:ext uri="{FF2B5EF4-FFF2-40B4-BE49-F238E27FC236}">
                <a16:creationId xmlns:a16="http://schemas.microsoft.com/office/drawing/2014/main" id="{07A21299-2B47-4C8D-A758-8B7E7B3C591E}"/>
              </a:ext>
            </a:extLst>
          </p:cNvPr>
          <p:cNvSpPr txBox="1"/>
          <p:nvPr/>
        </p:nvSpPr>
        <p:spPr>
          <a:xfrm>
            <a:off x="6992200" y="4144392"/>
            <a:ext cx="4953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10	 ,  7  ,  8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03837B02-A13E-4297-9F71-4623559E10D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97294" y="1086761"/>
            <a:ext cx="1256329" cy="118521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0D9227F9-B786-465A-A854-3E3972753B3A}"/>
                  </a:ext>
                </a:extLst>
              </p:cNvPr>
              <p:cNvSpPr txBox="1"/>
              <p:nvPr/>
            </p:nvSpPr>
            <p:spPr>
              <a:xfrm>
                <a:off x="1185601" y="3116393"/>
                <a:ext cx="6451939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1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9		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1</a:t>
                </a:r>
              </a:p>
              <a:p>
                <a:pPr algn="l"/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1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9 		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1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8	</a:t>
                </a:r>
              </a:p>
            </p:txBody>
          </p:sp>
        </mc:Choice>
        <mc:Fallback xmlns="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0D9227F9-B786-465A-A854-3E3972753B3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5601" y="3116393"/>
                <a:ext cx="6451939" cy="954107"/>
              </a:xfrm>
              <a:prstGeom prst="rect">
                <a:avLst/>
              </a:prstGeom>
              <a:blipFill>
                <a:blip r:embed="rId7"/>
                <a:stretch>
                  <a:fillRect l="-1965" t="-6579" b="-1710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7" name="Picture 56">
            <a:extLst>
              <a:ext uri="{FF2B5EF4-FFF2-40B4-BE49-F238E27FC236}">
                <a16:creationId xmlns:a16="http://schemas.microsoft.com/office/drawing/2014/main" id="{B7ED05EE-CD54-4229-B003-B8790FC1690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34144" y="5917936"/>
            <a:ext cx="586670" cy="525875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5912D6BB-2A88-44B2-9331-F01B2F27337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35449" y="5917936"/>
            <a:ext cx="586670" cy="525875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DBDFC77E-4E3D-4887-9F7C-805F0E80860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36754" y="5917936"/>
            <a:ext cx="586670" cy="525875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2AEC5EAB-036E-4FBC-9D48-E9DD906A665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38059" y="5917936"/>
            <a:ext cx="586670" cy="525875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00D1E573-7443-4187-ADBF-5ACF240822B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39364" y="5917936"/>
            <a:ext cx="586670" cy="525875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3E7C407D-3335-455C-BC42-9279C4B4284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40669" y="5917936"/>
            <a:ext cx="586670" cy="525875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EC2ACCEA-D4B6-47AF-8A2A-5D6548F58FF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41974" y="5917936"/>
            <a:ext cx="586670" cy="525875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15AA86A1-8888-41A8-8E72-B486A465F8EF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r="72559"/>
          <a:stretch/>
        </p:blipFill>
        <p:spPr>
          <a:xfrm>
            <a:off x="6043278" y="5733611"/>
            <a:ext cx="534868" cy="739024"/>
          </a:xfrm>
          <a:prstGeom prst="rect">
            <a:avLst/>
          </a:prstGeom>
        </p:spPr>
      </p:pic>
      <p:sp>
        <p:nvSpPr>
          <p:cNvPr id="65" name="TextBox 64">
            <a:extLst>
              <a:ext uri="{FF2B5EF4-FFF2-40B4-BE49-F238E27FC236}">
                <a16:creationId xmlns:a16="http://schemas.microsoft.com/office/drawing/2014/main" id="{13EF572E-1DEF-486C-8587-65C146C1E255}"/>
              </a:ext>
            </a:extLst>
          </p:cNvPr>
          <p:cNvSpPr txBox="1"/>
          <p:nvPr/>
        </p:nvSpPr>
        <p:spPr>
          <a:xfrm>
            <a:off x="4790057" y="5366064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659176B-DC36-47AA-94AA-7CB8D2C4D84A}"/>
              </a:ext>
            </a:extLst>
          </p:cNvPr>
          <p:cNvSpPr txBox="1"/>
          <p:nvPr/>
        </p:nvSpPr>
        <p:spPr>
          <a:xfrm>
            <a:off x="7120701" y="4550030"/>
            <a:ext cx="32095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7  ,  8  ,  10		</a:t>
            </a:r>
          </a:p>
        </p:txBody>
      </p:sp>
    </p:spTree>
    <p:extLst>
      <p:ext uri="{BB962C8B-B14F-4D97-AF65-F5344CB8AC3E}">
        <p14:creationId xmlns:p14="http://schemas.microsoft.com/office/powerpoint/2010/main" val="104110340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/>
              <p:nvPr/>
            </p:nvSpPr>
            <p:spPr>
              <a:xfrm>
                <a:off x="228600" y="1285103"/>
                <a:ext cx="7673546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1)					 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					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2)		 5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8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     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5			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		What number is the arrow pointing to?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 How many dragons?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		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285103"/>
                <a:ext cx="7673546" cy="4832092"/>
              </a:xfrm>
              <a:prstGeom prst="rect">
                <a:avLst/>
              </a:prstGeom>
              <a:blipFill>
                <a:blip r:embed="rId3"/>
                <a:stretch>
                  <a:fillRect l="-1669" t="-13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8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66A2E13C-92E3-4A76-B80F-FFD255BC59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97294" y="1086761"/>
            <a:ext cx="1256329" cy="1185216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8754E310-8A1E-419A-9241-41A24E06DCA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878" b="89418" l="3268" r="89542">
                        <a14:foregroundMark x1="8497" y1="67196" x2="8497" y2="67196"/>
                        <a14:foregroundMark x1="3268" y1="51852" x2="3268" y2="51852"/>
                        <a14:foregroundMark x1="72549" y1="19577" x2="72549" y2="19577"/>
                        <a14:foregroundMark x1="77778" y1="19048" x2="77778" y2="19048"/>
                        <a14:foregroundMark x1="69281" y1="31746" x2="69281" y2="31746"/>
                        <a14:foregroundMark x1="70588" y1="40212" x2="70588" y2="40212"/>
                        <a14:foregroundMark x1="71242" y1="69312" x2="71242" y2="69312"/>
                        <a14:foregroundMark x1="71242" y1="73545" x2="71242" y2="73545"/>
                        <a14:foregroundMark x1="42484" y1="89418" x2="42484" y2="89418"/>
                        <a14:foregroundMark x1="57516" y1="8466" x2="57516" y2="8466"/>
                        <a14:foregroundMark x1="77778" y1="7407" x2="77778" y2="7407"/>
                        <a14:foregroundMark x1="89542" y1="25397" x2="89542" y2="253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66384" y="5581520"/>
            <a:ext cx="803048" cy="992000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D8C996D7-606A-4CB6-9219-E48A69CA213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878" b="89418" l="3268" r="89542">
                        <a14:foregroundMark x1="8497" y1="67196" x2="8497" y2="67196"/>
                        <a14:foregroundMark x1="3268" y1="51852" x2="3268" y2="51852"/>
                        <a14:foregroundMark x1="72549" y1="19577" x2="72549" y2="19577"/>
                        <a14:foregroundMark x1="77778" y1="19048" x2="77778" y2="19048"/>
                        <a14:foregroundMark x1="69281" y1="31746" x2="69281" y2="31746"/>
                        <a14:foregroundMark x1="70588" y1="40212" x2="70588" y2="40212"/>
                        <a14:foregroundMark x1="71242" y1="69312" x2="71242" y2="69312"/>
                        <a14:foregroundMark x1="71242" y1="73545" x2="71242" y2="73545"/>
                        <a14:foregroundMark x1="42484" y1="89418" x2="42484" y2="89418"/>
                        <a14:foregroundMark x1="57516" y1="8466" x2="57516" y2="8466"/>
                        <a14:foregroundMark x1="77778" y1="7407" x2="77778" y2="7407"/>
                        <a14:foregroundMark x1="89542" y1="25397" x2="89542" y2="253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36992" y="5581520"/>
            <a:ext cx="803048" cy="992000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2BC5D270-CC18-4AD3-A5AA-A1E1A94AE35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878" b="89418" l="3268" r="89542">
                        <a14:foregroundMark x1="8497" y1="67196" x2="8497" y2="67196"/>
                        <a14:foregroundMark x1="3268" y1="51852" x2="3268" y2="51852"/>
                        <a14:foregroundMark x1="72549" y1="19577" x2="72549" y2="19577"/>
                        <a14:foregroundMark x1="77778" y1="19048" x2="77778" y2="19048"/>
                        <a14:foregroundMark x1="69281" y1="31746" x2="69281" y2="31746"/>
                        <a14:foregroundMark x1="70588" y1="40212" x2="70588" y2="40212"/>
                        <a14:foregroundMark x1="71242" y1="69312" x2="71242" y2="69312"/>
                        <a14:foregroundMark x1="71242" y1="73545" x2="71242" y2="73545"/>
                        <a14:foregroundMark x1="42484" y1="89418" x2="42484" y2="89418"/>
                        <a14:foregroundMark x1="57516" y1="8466" x2="57516" y2="8466"/>
                        <a14:foregroundMark x1="77778" y1="7407" x2="77778" y2="7407"/>
                        <a14:foregroundMark x1="89542" y1="25397" x2="89542" y2="253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607600" y="5581520"/>
            <a:ext cx="803048" cy="992000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8DD9630F-9ADB-4A54-9BF7-ABE368C630C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878" b="89418" l="3268" r="89542">
                        <a14:foregroundMark x1="8497" y1="67196" x2="8497" y2="67196"/>
                        <a14:foregroundMark x1="3268" y1="51852" x2="3268" y2="51852"/>
                        <a14:foregroundMark x1="72549" y1="19577" x2="72549" y2="19577"/>
                        <a14:foregroundMark x1="77778" y1="19048" x2="77778" y2="19048"/>
                        <a14:foregroundMark x1="69281" y1="31746" x2="69281" y2="31746"/>
                        <a14:foregroundMark x1="70588" y1="40212" x2="70588" y2="40212"/>
                        <a14:foregroundMark x1="71242" y1="69312" x2="71242" y2="69312"/>
                        <a14:foregroundMark x1="71242" y1="73545" x2="71242" y2="73545"/>
                        <a14:foregroundMark x1="42484" y1="89418" x2="42484" y2="89418"/>
                        <a14:foregroundMark x1="57516" y1="8466" x2="57516" y2="8466"/>
                        <a14:foregroundMark x1="77778" y1="7407" x2="77778" y2="7407"/>
                        <a14:foregroundMark x1="89542" y1="25397" x2="89542" y2="253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278208" y="5581520"/>
            <a:ext cx="803048" cy="992000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1E3D3B7D-8CC0-43FF-A64F-298E9C84D40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878" b="89418" l="3268" r="89542">
                        <a14:foregroundMark x1="8497" y1="67196" x2="8497" y2="67196"/>
                        <a14:foregroundMark x1="3268" y1="51852" x2="3268" y2="51852"/>
                        <a14:foregroundMark x1="72549" y1="19577" x2="72549" y2="19577"/>
                        <a14:foregroundMark x1="77778" y1="19048" x2="77778" y2="19048"/>
                        <a14:foregroundMark x1="69281" y1="31746" x2="69281" y2="31746"/>
                        <a14:foregroundMark x1="70588" y1="40212" x2="70588" y2="40212"/>
                        <a14:foregroundMark x1="71242" y1="69312" x2="71242" y2="69312"/>
                        <a14:foregroundMark x1="71242" y1="73545" x2="71242" y2="73545"/>
                        <a14:foregroundMark x1="42484" y1="89418" x2="42484" y2="89418"/>
                        <a14:foregroundMark x1="57516" y1="8466" x2="57516" y2="8466"/>
                        <a14:foregroundMark x1="77778" y1="7407" x2="77778" y2="7407"/>
                        <a14:foregroundMark x1="89542" y1="25397" x2="89542" y2="253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948816" y="5581520"/>
            <a:ext cx="803048" cy="992000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ABBCA11B-2751-4894-87F1-0C374B34DA9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878" b="89418" l="3268" r="89542">
                        <a14:foregroundMark x1="8497" y1="67196" x2="8497" y2="67196"/>
                        <a14:foregroundMark x1="3268" y1="51852" x2="3268" y2="51852"/>
                        <a14:foregroundMark x1="72549" y1="19577" x2="72549" y2="19577"/>
                        <a14:foregroundMark x1="77778" y1="19048" x2="77778" y2="19048"/>
                        <a14:foregroundMark x1="69281" y1="31746" x2="69281" y2="31746"/>
                        <a14:foregroundMark x1="70588" y1="40212" x2="70588" y2="40212"/>
                        <a14:foregroundMark x1="71242" y1="69312" x2="71242" y2="69312"/>
                        <a14:foregroundMark x1="71242" y1="73545" x2="71242" y2="73545"/>
                        <a14:foregroundMark x1="42484" y1="89418" x2="42484" y2="89418"/>
                        <a14:foregroundMark x1="57516" y1="8466" x2="57516" y2="8466"/>
                        <a14:foregroundMark x1="77778" y1="7407" x2="77778" y2="7407"/>
                        <a14:foregroundMark x1="89542" y1="25397" x2="89542" y2="253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19424" y="5581520"/>
            <a:ext cx="803048" cy="992000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BF42EA44-CEFB-41D1-B351-99545DB3B7A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878" b="89418" l="3268" r="89542">
                        <a14:foregroundMark x1="8497" y1="67196" x2="8497" y2="67196"/>
                        <a14:foregroundMark x1="3268" y1="51852" x2="3268" y2="51852"/>
                        <a14:foregroundMark x1="72549" y1="19577" x2="72549" y2="19577"/>
                        <a14:foregroundMark x1="77778" y1="19048" x2="77778" y2="19048"/>
                        <a14:foregroundMark x1="69281" y1="31746" x2="69281" y2="31746"/>
                        <a14:foregroundMark x1="70588" y1="40212" x2="70588" y2="40212"/>
                        <a14:foregroundMark x1="71242" y1="69312" x2="71242" y2="69312"/>
                        <a14:foregroundMark x1="71242" y1="73545" x2="71242" y2="73545"/>
                        <a14:foregroundMark x1="42484" y1="89418" x2="42484" y2="89418"/>
                        <a14:foregroundMark x1="57516" y1="8466" x2="57516" y2="8466"/>
                        <a14:foregroundMark x1="77778" y1="7407" x2="77778" y2="7407"/>
                        <a14:foregroundMark x1="89542" y1="25397" x2="89542" y2="253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290032" y="5581520"/>
            <a:ext cx="803048" cy="992000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CEAC0779-D65D-4CB6-998F-6B0056513EB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878" b="89418" l="3268" r="89542">
                        <a14:foregroundMark x1="8497" y1="67196" x2="8497" y2="67196"/>
                        <a14:foregroundMark x1="3268" y1="51852" x2="3268" y2="51852"/>
                        <a14:foregroundMark x1="72549" y1="19577" x2="72549" y2="19577"/>
                        <a14:foregroundMark x1="77778" y1="19048" x2="77778" y2="19048"/>
                        <a14:foregroundMark x1="69281" y1="31746" x2="69281" y2="31746"/>
                        <a14:foregroundMark x1="70588" y1="40212" x2="70588" y2="40212"/>
                        <a14:foregroundMark x1="71242" y1="69312" x2="71242" y2="69312"/>
                        <a14:foregroundMark x1="71242" y1="73545" x2="71242" y2="73545"/>
                        <a14:foregroundMark x1="42484" y1="89418" x2="42484" y2="89418"/>
                        <a14:foregroundMark x1="57516" y1="8466" x2="57516" y2="8466"/>
                        <a14:foregroundMark x1="77778" y1="7407" x2="77778" y2="7407"/>
                        <a14:foregroundMark x1="89542" y1="25397" x2="89542" y2="253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960637" y="5581520"/>
            <a:ext cx="803048" cy="992000"/>
          </a:xfrm>
          <a:prstGeom prst="rect">
            <a:avLst/>
          </a:prstGeom>
        </p:spPr>
      </p:pic>
      <p:graphicFrame>
        <p:nvGraphicFramePr>
          <p:cNvPr id="48" name="Table 47">
            <a:extLst>
              <a:ext uri="{FF2B5EF4-FFF2-40B4-BE49-F238E27FC236}">
                <a16:creationId xmlns:a16="http://schemas.microsoft.com/office/drawing/2014/main" id="{519F7F48-B6A8-4B34-9A55-CDCFFC68FF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9245660"/>
              </p:ext>
            </p:extLst>
          </p:nvPr>
        </p:nvGraphicFramePr>
        <p:xfrm>
          <a:off x="1406761" y="4206132"/>
          <a:ext cx="5992140" cy="4603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9214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</a:tblGrid>
              <a:tr h="230174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30174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49" name="TextBox 48">
            <a:extLst>
              <a:ext uri="{FF2B5EF4-FFF2-40B4-BE49-F238E27FC236}">
                <a16:creationId xmlns:a16="http://schemas.microsoft.com/office/drawing/2014/main" id="{837CA419-0D05-4CE2-B40B-5B1DCECA8E5D}"/>
              </a:ext>
            </a:extLst>
          </p:cNvPr>
          <p:cNvSpPr txBox="1"/>
          <p:nvPr/>
        </p:nvSpPr>
        <p:spPr>
          <a:xfrm>
            <a:off x="1207063" y="4597276"/>
            <a:ext cx="399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0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9DEBB5F5-67C7-4745-A314-F6251529BCAE}"/>
              </a:ext>
            </a:extLst>
          </p:cNvPr>
          <p:cNvSpPr txBox="1"/>
          <p:nvPr/>
        </p:nvSpPr>
        <p:spPr>
          <a:xfrm>
            <a:off x="7142788" y="4597276"/>
            <a:ext cx="5908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10</a:t>
            </a:r>
          </a:p>
        </p:txBody>
      </p:sp>
      <p:cxnSp>
        <p:nvCxnSpPr>
          <p:cNvPr id="51" name="Straight Arrow Connector 50">
            <a:extLst>
              <a:ext uri="{FF2B5EF4-FFF2-40B4-BE49-F238E27FC236}">
                <a16:creationId xmlns:a16="http://schemas.microsoft.com/office/drawing/2014/main" id="{BE73BAC2-AF2D-4FD0-A127-2BA0E8EB1286}"/>
              </a:ext>
            </a:extLst>
          </p:cNvPr>
          <p:cNvCxnSpPr>
            <a:cxnSpLocks/>
          </p:cNvCxnSpPr>
          <p:nvPr/>
        </p:nvCxnSpPr>
        <p:spPr>
          <a:xfrm flipV="1">
            <a:off x="6197348" y="4665704"/>
            <a:ext cx="0" cy="514808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id="{849EAD42-D343-466A-873F-13BFA68DFAE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16729" y="1285103"/>
            <a:ext cx="586670" cy="52587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8465350-E2EB-48E9-9C7F-53CFB70FB32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335617" y="1312420"/>
            <a:ext cx="513923" cy="525875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ADBD4D67-3E05-48B1-9B8B-9AFA3C4DF24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51846" y="1285103"/>
            <a:ext cx="586670" cy="525875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DA68B2AB-2C9E-4F5F-B623-87863CE4DC7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86963" y="1285103"/>
            <a:ext cx="586670" cy="525875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6D9C290B-1EB6-445E-9492-E6C6DE83055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20620" y="1312420"/>
            <a:ext cx="513923" cy="525875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78C35ACD-616B-4D74-82E4-E2108980F45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05623" y="1312420"/>
            <a:ext cx="513923" cy="525875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957578DD-F77F-47DE-B8EF-02E494DE9C0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90626" y="1312420"/>
            <a:ext cx="513923" cy="525875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F21BF0EF-4AEF-43CD-B9AF-58FCA78ED36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75629" y="1312420"/>
            <a:ext cx="513923" cy="525875"/>
          </a:xfrm>
          <a:prstGeom prst="rect">
            <a:avLst/>
          </a:pr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247D5229-E39B-196C-F831-23D30E73A39D}"/>
              </a:ext>
            </a:extLst>
          </p:cNvPr>
          <p:cNvSpPr/>
          <p:nvPr/>
        </p:nvSpPr>
        <p:spPr>
          <a:xfrm>
            <a:off x="2003854" y="2568478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34E6E54-9B46-988A-04E4-3BCC2F2989CC}"/>
              </a:ext>
            </a:extLst>
          </p:cNvPr>
          <p:cNvSpPr/>
          <p:nvPr/>
        </p:nvSpPr>
        <p:spPr>
          <a:xfrm>
            <a:off x="5671459" y="1312420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942583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/>
              <p:nvPr/>
            </p:nvSpPr>
            <p:spPr>
              <a:xfrm>
                <a:off x="228600" y="1285103"/>
                <a:ext cx="7673546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1)					 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					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2)		 5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8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     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5			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		What number is the arrow pointing to?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 How many dragons?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		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285103"/>
                <a:ext cx="7673546" cy="4832092"/>
              </a:xfrm>
              <a:prstGeom prst="rect">
                <a:avLst/>
              </a:prstGeom>
              <a:blipFill>
                <a:blip r:embed="rId3"/>
                <a:stretch>
                  <a:fillRect l="-1653" t="-131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8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D6B4D35-82EC-4A0F-A6A7-D836D1BACBBE}"/>
              </a:ext>
            </a:extLst>
          </p:cNvPr>
          <p:cNvSpPr txBox="1"/>
          <p:nvPr/>
        </p:nvSpPr>
        <p:spPr>
          <a:xfrm>
            <a:off x="5765461" y="1315075"/>
            <a:ext cx="6451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8		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29A79781-C428-43B8-822B-B1C3AD05BB51}"/>
              </a:ext>
            </a:extLst>
          </p:cNvPr>
          <p:cNvSpPr txBox="1"/>
          <p:nvPr/>
        </p:nvSpPr>
        <p:spPr>
          <a:xfrm>
            <a:off x="4568064" y="5174318"/>
            <a:ext cx="574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8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66A2E13C-92E3-4A76-B80F-FFD255BC59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97294" y="1086761"/>
            <a:ext cx="1256329" cy="1185216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8754E310-8A1E-419A-9241-41A24E06DCA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878" b="89418" l="3268" r="89542">
                        <a14:foregroundMark x1="8497" y1="67196" x2="8497" y2="67196"/>
                        <a14:foregroundMark x1="3268" y1="51852" x2="3268" y2="51852"/>
                        <a14:foregroundMark x1="72549" y1="19577" x2="72549" y2="19577"/>
                        <a14:foregroundMark x1="77778" y1="19048" x2="77778" y2="19048"/>
                        <a14:foregroundMark x1="69281" y1="31746" x2="69281" y2="31746"/>
                        <a14:foregroundMark x1="70588" y1="40212" x2="70588" y2="40212"/>
                        <a14:foregroundMark x1="71242" y1="69312" x2="71242" y2="69312"/>
                        <a14:foregroundMark x1="71242" y1="73545" x2="71242" y2="73545"/>
                        <a14:foregroundMark x1="42484" y1="89418" x2="42484" y2="89418"/>
                        <a14:foregroundMark x1="57516" y1="8466" x2="57516" y2="8466"/>
                        <a14:foregroundMark x1="77778" y1="7407" x2="77778" y2="7407"/>
                        <a14:foregroundMark x1="89542" y1="25397" x2="89542" y2="253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66384" y="5581520"/>
            <a:ext cx="803048" cy="992000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D8C996D7-606A-4CB6-9219-E48A69CA213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878" b="89418" l="3268" r="89542">
                        <a14:foregroundMark x1="8497" y1="67196" x2="8497" y2="67196"/>
                        <a14:foregroundMark x1="3268" y1="51852" x2="3268" y2="51852"/>
                        <a14:foregroundMark x1="72549" y1="19577" x2="72549" y2="19577"/>
                        <a14:foregroundMark x1="77778" y1="19048" x2="77778" y2="19048"/>
                        <a14:foregroundMark x1="69281" y1="31746" x2="69281" y2="31746"/>
                        <a14:foregroundMark x1="70588" y1="40212" x2="70588" y2="40212"/>
                        <a14:foregroundMark x1="71242" y1="69312" x2="71242" y2="69312"/>
                        <a14:foregroundMark x1="71242" y1="73545" x2="71242" y2="73545"/>
                        <a14:foregroundMark x1="42484" y1="89418" x2="42484" y2="89418"/>
                        <a14:foregroundMark x1="57516" y1="8466" x2="57516" y2="8466"/>
                        <a14:foregroundMark x1="77778" y1="7407" x2="77778" y2="7407"/>
                        <a14:foregroundMark x1="89542" y1="25397" x2="89542" y2="253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36992" y="5581520"/>
            <a:ext cx="803048" cy="992000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2BC5D270-CC18-4AD3-A5AA-A1E1A94AE35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878" b="89418" l="3268" r="89542">
                        <a14:foregroundMark x1="8497" y1="67196" x2="8497" y2="67196"/>
                        <a14:foregroundMark x1="3268" y1="51852" x2="3268" y2="51852"/>
                        <a14:foregroundMark x1="72549" y1="19577" x2="72549" y2="19577"/>
                        <a14:foregroundMark x1="77778" y1="19048" x2="77778" y2="19048"/>
                        <a14:foregroundMark x1="69281" y1="31746" x2="69281" y2="31746"/>
                        <a14:foregroundMark x1="70588" y1="40212" x2="70588" y2="40212"/>
                        <a14:foregroundMark x1="71242" y1="69312" x2="71242" y2="69312"/>
                        <a14:foregroundMark x1="71242" y1="73545" x2="71242" y2="73545"/>
                        <a14:foregroundMark x1="42484" y1="89418" x2="42484" y2="89418"/>
                        <a14:foregroundMark x1="57516" y1="8466" x2="57516" y2="8466"/>
                        <a14:foregroundMark x1="77778" y1="7407" x2="77778" y2="7407"/>
                        <a14:foregroundMark x1="89542" y1="25397" x2="89542" y2="253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607600" y="5581520"/>
            <a:ext cx="803048" cy="992000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8DD9630F-9ADB-4A54-9BF7-ABE368C630C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878" b="89418" l="3268" r="89542">
                        <a14:foregroundMark x1="8497" y1="67196" x2="8497" y2="67196"/>
                        <a14:foregroundMark x1="3268" y1="51852" x2="3268" y2="51852"/>
                        <a14:foregroundMark x1="72549" y1="19577" x2="72549" y2="19577"/>
                        <a14:foregroundMark x1="77778" y1="19048" x2="77778" y2="19048"/>
                        <a14:foregroundMark x1="69281" y1="31746" x2="69281" y2="31746"/>
                        <a14:foregroundMark x1="70588" y1="40212" x2="70588" y2="40212"/>
                        <a14:foregroundMark x1="71242" y1="69312" x2="71242" y2="69312"/>
                        <a14:foregroundMark x1="71242" y1="73545" x2="71242" y2="73545"/>
                        <a14:foregroundMark x1="42484" y1="89418" x2="42484" y2="89418"/>
                        <a14:foregroundMark x1="57516" y1="8466" x2="57516" y2="8466"/>
                        <a14:foregroundMark x1="77778" y1="7407" x2="77778" y2="7407"/>
                        <a14:foregroundMark x1="89542" y1="25397" x2="89542" y2="253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278208" y="5581520"/>
            <a:ext cx="803048" cy="992000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1E3D3B7D-8CC0-43FF-A64F-298E9C84D40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878" b="89418" l="3268" r="89542">
                        <a14:foregroundMark x1="8497" y1="67196" x2="8497" y2="67196"/>
                        <a14:foregroundMark x1="3268" y1="51852" x2="3268" y2="51852"/>
                        <a14:foregroundMark x1="72549" y1="19577" x2="72549" y2="19577"/>
                        <a14:foregroundMark x1="77778" y1="19048" x2="77778" y2="19048"/>
                        <a14:foregroundMark x1="69281" y1="31746" x2="69281" y2="31746"/>
                        <a14:foregroundMark x1="70588" y1="40212" x2="70588" y2="40212"/>
                        <a14:foregroundMark x1="71242" y1="69312" x2="71242" y2="69312"/>
                        <a14:foregroundMark x1="71242" y1="73545" x2="71242" y2="73545"/>
                        <a14:foregroundMark x1="42484" y1="89418" x2="42484" y2="89418"/>
                        <a14:foregroundMark x1="57516" y1="8466" x2="57516" y2="8466"/>
                        <a14:foregroundMark x1="77778" y1="7407" x2="77778" y2="7407"/>
                        <a14:foregroundMark x1="89542" y1="25397" x2="89542" y2="253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948816" y="5581520"/>
            <a:ext cx="803048" cy="992000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ABBCA11B-2751-4894-87F1-0C374B34DA9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878" b="89418" l="3268" r="89542">
                        <a14:foregroundMark x1="8497" y1="67196" x2="8497" y2="67196"/>
                        <a14:foregroundMark x1="3268" y1="51852" x2="3268" y2="51852"/>
                        <a14:foregroundMark x1="72549" y1="19577" x2="72549" y2="19577"/>
                        <a14:foregroundMark x1="77778" y1="19048" x2="77778" y2="19048"/>
                        <a14:foregroundMark x1="69281" y1="31746" x2="69281" y2="31746"/>
                        <a14:foregroundMark x1="70588" y1="40212" x2="70588" y2="40212"/>
                        <a14:foregroundMark x1="71242" y1="69312" x2="71242" y2="69312"/>
                        <a14:foregroundMark x1="71242" y1="73545" x2="71242" y2="73545"/>
                        <a14:foregroundMark x1="42484" y1="89418" x2="42484" y2="89418"/>
                        <a14:foregroundMark x1="57516" y1="8466" x2="57516" y2="8466"/>
                        <a14:foregroundMark x1="77778" y1="7407" x2="77778" y2="7407"/>
                        <a14:foregroundMark x1="89542" y1="25397" x2="89542" y2="253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19424" y="5581520"/>
            <a:ext cx="803048" cy="992000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BF42EA44-CEFB-41D1-B351-99545DB3B7A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878" b="89418" l="3268" r="89542">
                        <a14:foregroundMark x1="8497" y1="67196" x2="8497" y2="67196"/>
                        <a14:foregroundMark x1="3268" y1="51852" x2="3268" y2="51852"/>
                        <a14:foregroundMark x1="72549" y1="19577" x2="72549" y2="19577"/>
                        <a14:foregroundMark x1="77778" y1="19048" x2="77778" y2="19048"/>
                        <a14:foregroundMark x1="69281" y1="31746" x2="69281" y2="31746"/>
                        <a14:foregroundMark x1="70588" y1="40212" x2="70588" y2="40212"/>
                        <a14:foregroundMark x1="71242" y1="69312" x2="71242" y2="69312"/>
                        <a14:foregroundMark x1="71242" y1="73545" x2="71242" y2="73545"/>
                        <a14:foregroundMark x1="42484" y1="89418" x2="42484" y2="89418"/>
                        <a14:foregroundMark x1="57516" y1="8466" x2="57516" y2="8466"/>
                        <a14:foregroundMark x1="77778" y1="7407" x2="77778" y2="7407"/>
                        <a14:foregroundMark x1="89542" y1="25397" x2="89542" y2="253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290032" y="5581520"/>
            <a:ext cx="803048" cy="992000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CEAC0779-D65D-4CB6-998F-6B0056513EB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878" b="89418" l="3268" r="89542">
                        <a14:foregroundMark x1="8497" y1="67196" x2="8497" y2="67196"/>
                        <a14:foregroundMark x1="3268" y1="51852" x2="3268" y2="51852"/>
                        <a14:foregroundMark x1="72549" y1="19577" x2="72549" y2="19577"/>
                        <a14:foregroundMark x1="77778" y1="19048" x2="77778" y2="19048"/>
                        <a14:foregroundMark x1="69281" y1="31746" x2="69281" y2="31746"/>
                        <a14:foregroundMark x1="70588" y1="40212" x2="70588" y2="40212"/>
                        <a14:foregroundMark x1="71242" y1="69312" x2="71242" y2="69312"/>
                        <a14:foregroundMark x1="71242" y1="73545" x2="71242" y2="73545"/>
                        <a14:foregroundMark x1="42484" y1="89418" x2="42484" y2="89418"/>
                        <a14:foregroundMark x1="57516" y1="8466" x2="57516" y2="8466"/>
                        <a14:foregroundMark x1="77778" y1="7407" x2="77778" y2="7407"/>
                        <a14:foregroundMark x1="89542" y1="25397" x2="89542" y2="253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960637" y="5581520"/>
            <a:ext cx="803048" cy="992000"/>
          </a:xfrm>
          <a:prstGeom prst="rect">
            <a:avLst/>
          </a:prstGeom>
        </p:spPr>
      </p:pic>
      <p:graphicFrame>
        <p:nvGraphicFramePr>
          <p:cNvPr id="48" name="Table 47">
            <a:extLst>
              <a:ext uri="{FF2B5EF4-FFF2-40B4-BE49-F238E27FC236}">
                <a16:creationId xmlns:a16="http://schemas.microsoft.com/office/drawing/2014/main" id="{519F7F48-B6A8-4B34-9A55-CDCFFC68FF63}"/>
              </a:ext>
            </a:extLst>
          </p:cNvPr>
          <p:cNvGraphicFramePr>
            <a:graphicFrameLocks noGrp="1"/>
          </p:cNvGraphicFramePr>
          <p:nvPr/>
        </p:nvGraphicFramePr>
        <p:xfrm>
          <a:off x="1406761" y="4206132"/>
          <a:ext cx="5992140" cy="4603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9214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</a:tblGrid>
              <a:tr h="230174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30174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49" name="TextBox 48">
            <a:extLst>
              <a:ext uri="{FF2B5EF4-FFF2-40B4-BE49-F238E27FC236}">
                <a16:creationId xmlns:a16="http://schemas.microsoft.com/office/drawing/2014/main" id="{837CA419-0D05-4CE2-B40B-5B1DCECA8E5D}"/>
              </a:ext>
            </a:extLst>
          </p:cNvPr>
          <p:cNvSpPr txBox="1"/>
          <p:nvPr/>
        </p:nvSpPr>
        <p:spPr>
          <a:xfrm>
            <a:off x="1207063" y="4597276"/>
            <a:ext cx="399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0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9DEBB5F5-67C7-4745-A314-F6251529BCAE}"/>
              </a:ext>
            </a:extLst>
          </p:cNvPr>
          <p:cNvSpPr txBox="1"/>
          <p:nvPr/>
        </p:nvSpPr>
        <p:spPr>
          <a:xfrm>
            <a:off x="7142788" y="4597276"/>
            <a:ext cx="5908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10</a:t>
            </a:r>
          </a:p>
        </p:txBody>
      </p:sp>
      <p:cxnSp>
        <p:nvCxnSpPr>
          <p:cNvPr id="51" name="Straight Arrow Connector 50">
            <a:extLst>
              <a:ext uri="{FF2B5EF4-FFF2-40B4-BE49-F238E27FC236}">
                <a16:creationId xmlns:a16="http://schemas.microsoft.com/office/drawing/2014/main" id="{BE73BAC2-AF2D-4FD0-A127-2BA0E8EB1286}"/>
              </a:ext>
            </a:extLst>
          </p:cNvPr>
          <p:cNvCxnSpPr>
            <a:cxnSpLocks/>
          </p:cNvCxnSpPr>
          <p:nvPr/>
        </p:nvCxnSpPr>
        <p:spPr>
          <a:xfrm flipV="1">
            <a:off x="6197348" y="4665704"/>
            <a:ext cx="0" cy="514808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>
            <a:extLst>
              <a:ext uri="{FF2B5EF4-FFF2-40B4-BE49-F238E27FC236}">
                <a16:creationId xmlns:a16="http://schemas.microsoft.com/office/drawing/2014/main" id="{43741CAF-5134-4821-81EA-738DA0229647}"/>
              </a:ext>
            </a:extLst>
          </p:cNvPr>
          <p:cNvSpPr txBox="1"/>
          <p:nvPr/>
        </p:nvSpPr>
        <p:spPr>
          <a:xfrm>
            <a:off x="7691156" y="3432568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8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49EAD42-D343-466A-873F-13BFA68DFAE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16729" y="1285103"/>
            <a:ext cx="586670" cy="52587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8465350-E2EB-48E9-9C7F-53CFB70FB32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335617" y="1312420"/>
            <a:ext cx="513923" cy="525875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ADBD4D67-3E05-48B1-9B8B-9AFA3C4DF24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51846" y="1285103"/>
            <a:ext cx="586670" cy="525875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DA68B2AB-2C9E-4F5F-B623-87863CE4DC7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86963" y="1285103"/>
            <a:ext cx="586670" cy="525875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6D9C290B-1EB6-445E-9492-E6C6DE83055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20620" y="1312420"/>
            <a:ext cx="513923" cy="525875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78C35ACD-616B-4D74-82E4-E2108980F45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05623" y="1312420"/>
            <a:ext cx="513923" cy="525875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957578DD-F77F-47DE-B8EF-02E494DE9C0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90626" y="1312420"/>
            <a:ext cx="513923" cy="525875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F21BF0EF-4AEF-43CD-B9AF-58FCA78ED36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75629" y="1312420"/>
            <a:ext cx="513923" cy="525875"/>
          </a:xfrm>
          <a:prstGeom prst="rect">
            <a:avLst/>
          </a:pr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247D5229-E39B-196C-F831-23D30E73A39D}"/>
              </a:ext>
            </a:extLst>
          </p:cNvPr>
          <p:cNvSpPr/>
          <p:nvPr/>
        </p:nvSpPr>
        <p:spPr>
          <a:xfrm>
            <a:off x="2003854" y="2568478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41F5CAB7-DD16-3AD4-0788-02A5ECEA2C97}"/>
              </a:ext>
            </a:extLst>
          </p:cNvPr>
          <p:cNvSpPr txBox="1"/>
          <p:nvPr/>
        </p:nvSpPr>
        <p:spPr>
          <a:xfrm>
            <a:off x="2088207" y="2585258"/>
            <a:ext cx="1109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0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5B1F4307-F67D-B6D2-07B3-AC8AA7F4B989}"/>
              </a:ext>
            </a:extLst>
          </p:cNvPr>
          <p:cNvSpPr/>
          <p:nvPr/>
        </p:nvSpPr>
        <p:spPr>
          <a:xfrm>
            <a:off x="5671459" y="1312420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688721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35E55023-9A51-4678-94B7-E634AFC038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8800" y="1671603"/>
            <a:ext cx="3981847" cy="9556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ECD471A-A486-409D-A47E-22D06D490633}"/>
              </a:ext>
            </a:extLst>
          </p:cNvPr>
          <p:cNvSpPr txBox="1"/>
          <p:nvPr/>
        </p:nvSpPr>
        <p:spPr>
          <a:xfrm>
            <a:off x="228600" y="1285103"/>
            <a:ext cx="767354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How many tarts altogether?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Find all the number bonds to 6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		Put the shapes into 2 groups.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 How many dragons?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		</a:t>
            </a: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8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DC851081-727A-4150-878F-49B7A45E84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97294" y="1086761"/>
            <a:ext cx="1256329" cy="1185216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E2454177-6725-4CF1-95D3-E53AFB96437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878" b="89418" l="3268" r="89542">
                        <a14:foregroundMark x1="8497" y1="67196" x2="8497" y2="67196"/>
                        <a14:foregroundMark x1="3268" y1="51852" x2="3268" y2="51852"/>
                        <a14:foregroundMark x1="72549" y1="19577" x2="72549" y2="19577"/>
                        <a14:foregroundMark x1="77778" y1="19048" x2="77778" y2="19048"/>
                        <a14:foregroundMark x1="69281" y1="31746" x2="69281" y2="31746"/>
                        <a14:foregroundMark x1="70588" y1="40212" x2="70588" y2="40212"/>
                        <a14:foregroundMark x1="71242" y1="69312" x2="71242" y2="69312"/>
                        <a14:foregroundMark x1="71242" y1="73545" x2="71242" y2="73545"/>
                        <a14:foregroundMark x1="42484" y1="89418" x2="42484" y2="89418"/>
                        <a14:foregroundMark x1="57516" y1="8466" x2="57516" y2="8466"/>
                        <a14:foregroundMark x1="77778" y1="7407" x2="77778" y2="7407"/>
                        <a14:foregroundMark x1="89542" y1="25397" x2="89542" y2="253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66384" y="5631528"/>
            <a:ext cx="803048" cy="99200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8FF26878-FF34-48C1-A81D-E491E8E54F9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878" b="89418" l="3268" r="89542">
                        <a14:foregroundMark x1="8497" y1="67196" x2="8497" y2="67196"/>
                        <a14:foregroundMark x1="3268" y1="51852" x2="3268" y2="51852"/>
                        <a14:foregroundMark x1="72549" y1="19577" x2="72549" y2="19577"/>
                        <a14:foregroundMark x1="77778" y1="19048" x2="77778" y2="19048"/>
                        <a14:foregroundMark x1="69281" y1="31746" x2="69281" y2="31746"/>
                        <a14:foregroundMark x1="70588" y1="40212" x2="70588" y2="40212"/>
                        <a14:foregroundMark x1="71242" y1="69312" x2="71242" y2="69312"/>
                        <a14:foregroundMark x1="71242" y1="73545" x2="71242" y2="73545"/>
                        <a14:foregroundMark x1="42484" y1="89418" x2="42484" y2="89418"/>
                        <a14:foregroundMark x1="57516" y1="8466" x2="57516" y2="8466"/>
                        <a14:foregroundMark x1="77778" y1="7407" x2="77778" y2="7407"/>
                        <a14:foregroundMark x1="89542" y1="25397" x2="89542" y2="253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36992" y="5631528"/>
            <a:ext cx="803048" cy="99200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E6A6EDA9-EEEE-40DB-BD5F-CB231F8E9DC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878" b="89418" l="3268" r="89542">
                        <a14:foregroundMark x1="8497" y1="67196" x2="8497" y2="67196"/>
                        <a14:foregroundMark x1="3268" y1="51852" x2="3268" y2="51852"/>
                        <a14:foregroundMark x1="72549" y1="19577" x2="72549" y2="19577"/>
                        <a14:foregroundMark x1="77778" y1="19048" x2="77778" y2="19048"/>
                        <a14:foregroundMark x1="69281" y1="31746" x2="69281" y2="31746"/>
                        <a14:foregroundMark x1="70588" y1="40212" x2="70588" y2="40212"/>
                        <a14:foregroundMark x1="71242" y1="69312" x2="71242" y2="69312"/>
                        <a14:foregroundMark x1="71242" y1="73545" x2="71242" y2="73545"/>
                        <a14:foregroundMark x1="42484" y1="89418" x2="42484" y2="89418"/>
                        <a14:foregroundMark x1="57516" y1="8466" x2="57516" y2="8466"/>
                        <a14:foregroundMark x1="77778" y1="7407" x2="77778" y2="7407"/>
                        <a14:foregroundMark x1="89542" y1="25397" x2="89542" y2="253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607600" y="5631528"/>
            <a:ext cx="803048" cy="99200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3905B59C-C588-4A73-BA10-7A9968686E4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878" b="89418" l="3268" r="89542">
                        <a14:foregroundMark x1="8497" y1="67196" x2="8497" y2="67196"/>
                        <a14:foregroundMark x1="3268" y1="51852" x2="3268" y2="51852"/>
                        <a14:foregroundMark x1="72549" y1="19577" x2="72549" y2="19577"/>
                        <a14:foregroundMark x1="77778" y1="19048" x2="77778" y2="19048"/>
                        <a14:foregroundMark x1="69281" y1="31746" x2="69281" y2="31746"/>
                        <a14:foregroundMark x1="70588" y1="40212" x2="70588" y2="40212"/>
                        <a14:foregroundMark x1="71242" y1="69312" x2="71242" y2="69312"/>
                        <a14:foregroundMark x1="71242" y1="73545" x2="71242" y2="73545"/>
                        <a14:foregroundMark x1="42484" y1="89418" x2="42484" y2="89418"/>
                        <a14:foregroundMark x1="57516" y1="8466" x2="57516" y2="8466"/>
                        <a14:foregroundMark x1="77778" y1="7407" x2="77778" y2="7407"/>
                        <a14:foregroundMark x1="89542" y1="25397" x2="89542" y2="253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278208" y="5631528"/>
            <a:ext cx="803048" cy="99200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EF97450C-ADD2-48B8-B564-96FF5F288A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878" b="89418" l="3268" r="89542">
                        <a14:foregroundMark x1="8497" y1="67196" x2="8497" y2="67196"/>
                        <a14:foregroundMark x1="3268" y1="51852" x2="3268" y2="51852"/>
                        <a14:foregroundMark x1="72549" y1="19577" x2="72549" y2="19577"/>
                        <a14:foregroundMark x1="77778" y1="19048" x2="77778" y2="19048"/>
                        <a14:foregroundMark x1="69281" y1="31746" x2="69281" y2="31746"/>
                        <a14:foregroundMark x1="70588" y1="40212" x2="70588" y2="40212"/>
                        <a14:foregroundMark x1="71242" y1="69312" x2="71242" y2="69312"/>
                        <a14:foregroundMark x1="71242" y1="73545" x2="71242" y2="73545"/>
                        <a14:foregroundMark x1="42484" y1="89418" x2="42484" y2="89418"/>
                        <a14:foregroundMark x1="57516" y1="8466" x2="57516" y2="8466"/>
                        <a14:foregroundMark x1="77778" y1="7407" x2="77778" y2="7407"/>
                        <a14:foregroundMark x1="89542" y1="25397" x2="89542" y2="253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948816" y="5631528"/>
            <a:ext cx="803048" cy="9920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B4268B83-F0C7-457E-97F5-56953410C588}"/>
              </a:ext>
            </a:extLst>
          </p:cNvPr>
          <p:cNvSpPr/>
          <p:nvPr/>
        </p:nvSpPr>
        <p:spPr>
          <a:xfrm>
            <a:off x="1422400" y="4445118"/>
            <a:ext cx="457200" cy="4572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Isosceles Triangle 37">
            <a:extLst>
              <a:ext uri="{FF2B5EF4-FFF2-40B4-BE49-F238E27FC236}">
                <a16:creationId xmlns:a16="http://schemas.microsoft.com/office/drawing/2014/main" id="{0D78422D-D4D1-4FE9-B78D-95BF4E4E9C08}"/>
              </a:ext>
            </a:extLst>
          </p:cNvPr>
          <p:cNvSpPr/>
          <p:nvPr/>
        </p:nvSpPr>
        <p:spPr>
          <a:xfrm>
            <a:off x="2008062" y="4445118"/>
            <a:ext cx="457200" cy="457200"/>
          </a:xfrm>
          <a:prstGeom prst="triangle">
            <a:avLst/>
          </a:prstGeom>
          <a:solidFill>
            <a:schemeClr val="bg2">
              <a:lumMod val="9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37D3E113-CB94-478C-AD6A-4F14D5B5D8A5}"/>
              </a:ext>
            </a:extLst>
          </p:cNvPr>
          <p:cNvSpPr/>
          <p:nvPr/>
        </p:nvSpPr>
        <p:spPr>
          <a:xfrm>
            <a:off x="2593724" y="4445118"/>
            <a:ext cx="457200" cy="457200"/>
          </a:xfrm>
          <a:prstGeom prst="rect">
            <a:avLst/>
          </a:prstGeom>
          <a:solidFill>
            <a:srgbClr val="00B0F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Isosceles Triangle 39">
            <a:extLst>
              <a:ext uri="{FF2B5EF4-FFF2-40B4-BE49-F238E27FC236}">
                <a16:creationId xmlns:a16="http://schemas.microsoft.com/office/drawing/2014/main" id="{4221E0B4-2B71-444C-A044-FE793838C290}"/>
              </a:ext>
            </a:extLst>
          </p:cNvPr>
          <p:cNvSpPr/>
          <p:nvPr/>
        </p:nvSpPr>
        <p:spPr>
          <a:xfrm>
            <a:off x="3179386" y="4445118"/>
            <a:ext cx="457200" cy="457200"/>
          </a:xfrm>
          <a:prstGeom prst="triangle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2AC61B16-A089-47B3-8816-7D261366A57A}"/>
              </a:ext>
            </a:extLst>
          </p:cNvPr>
          <p:cNvSpPr/>
          <p:nvPr/>
        </p:nvSpPr>
        <p:spPr>
          <a:xfrm>
            <a:off x="3765048" y="4445118"/>
            <a:ext cx="457200" cy="457200"/>
          </a:xfrm>
          <a:prstGeom prst="rect">
            <a:avLst/>
          </a:prstGeom>
          <a:solidFill>
            <a:srgbClr val="00B0F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C4281846-CA6B-4B20-A071-5F93EE984AC3}"/>
              </a:ext>
            </a:extLst>
          </p:cNvPr>
          <p:cNvSpPr/>
          <p:nvPr/>
        </p:nvSpPr>
        <p:spPr>
          <a:xfrm>
            <a:off x="4350710" y="4445118"/>
            <a:ext cx="457200" cy="4572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Isosceles Triangle 42">
            <a:extLst>
              <a:ext uri="{FF2B5EF4-FFF2-40B4-BE49-F238E27FC236}">
                <a16:creationId xmlns:a16="http://schemas.microsoft.com/office/drawing/2014/main" id="{F889A110-F72D-4AA6-9BCB-64530B8D7330}"/>
              </a:ext>
            </a:extLst>
          </p:cNvPr>
          <p:cNvSpPr/>
          <p:nvPr/>
        </p:nvSpPr>
        <p:spPr>
          <a:xfrm>
            <a:off x="4936372" y="4445118"/>
            <a:ext cx="457200" cy="457200"/>
          </a:xfrm>
          <a:prstGeom prst="triangle">
            <a:avLst/>
          </a:prstGeom>
          <a:solidFill>
            <a:srgbClr val="00B0F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438431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35E55023-9A51-4678-94B7-E634AFC038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8800" y="1671603"/>
            <a:ext cx="3981847" cy="9556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ECD471A-A486-409D-A47E-22D06D490633}"/>
              </a:ext>
            </a:extLst>
          </p:cNvPr>
          <p:cNvSpPr txBox="1"/>
          <p:nvPr/>
        </p:nvSpPr>
        <p:spPr>
          <a:xfrm>
            <a:off x="228600" y="1285103"/>
            <a:ext cx="767354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How many tarts altogether?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Find all the number bonds to 6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		Put the shapes into 2 groups.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 How many dragons?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		</a:t>
            </a: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8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D6B4D35-82EC-4A0F-A6A7-D836D1BACBBE}"/>
              </a:ext>
            </a:extLst>
          </p:cNvPr>
          <p:cNvSpPr txBox="1"/>
          <p:nvPr/>
        </p:nvSpPr>
        <p:spPr>
          <a:xfrm>
            <a:off x="6034622" y="1317140"/>
            <a:ext cx="6451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9		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29A79781-C428-43B8-822B-B1C3AD05BB51}"/>
                  </a:ext>
                </a:extLst>
              </p:cNvPr>
              <p:cNvSpPr txBox="1"/>
              <p:nvPr/>
            </p:nvSpPr>
            <p:spPr>
              <a:xfrm>
                <a:off x="5479591" y="3013746"/>
                <a:ext cx="4734311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6</a:t>
                </a:r>
                <a14:m>
                  <m:oMath xmlns:m="http://schemas.openxmlformats.org/officeDocument/2006/math">
                    <m:r>
                      <a:rPr lang="en-GB" sz="2800" b="0" i="0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800" b="0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6		1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6	</a:t>
                </a:r>
              </a:p>
              <a:p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6		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6 </a:t>
                </a:r>
              </a:p>
            </p:txBody>
          </p:sp>
        </mc:Choice>
        <mc:Fallback xmlns="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29A79781-C428-43B8-822B-B1C3AD05BB5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79591" y="3013746"/>
                <a:ext cx="4734311" cy="954107"/>
              </a:xfrm>
              <a:prstGeom prst="rect">
                <a:avLst/>
              </a:prstGeom>
              <a:blipFill>
                <a:blip r:embed="rId4"/>
                <a:stretch>
                  <a:fillRect l="-2674" t="-6579" b="-1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6" name="Picture 15">
            <a:extLst>
              <a:ext uri="{FF2B5EF4-FFF2-40B4-BE49-F238E27FC236}">
                <a16:creationId xmlns:a16="http://schemas.microsoft.com/office/drawing/2014/main" id="{DC851081-727A-4150-878F-49B7A45E84C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97294" y="1086761"/>
            <a:ext cx="1256329" cy="1185216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60E12612-28E7-47C7-9356-E4AD4CD353F5}"/>
              </a:ext>
            </a:extLst>
          </p:cNvPr>
          <p:cNvSpPr txBox="1"/>
          <p:nvPr/>
        </p:nvSpPr>
        <p:spPr>
          <a:xfrm>
            <a:off x="4464575" y="5129496"/>
            <a:ext cx="574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E2454177-6725-4CF1-95D3-E53AFB96437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6878" b="89418" l="3268" r="89542">
                        <a14:foregroundMark x1="8497" y1="67196" x2="8497" y2="67196"/>
                        <a14:foregroundMark x1="3268" y1="51852" x2="3268" y2="51852"/>
                        <a14:foregroundMark x1="72549" y1="19577" x2="72549" y2="19577"/>
                        <a14:foregroundMark x1="77778" y1="19048" x2="77778" y2="19048"/>
                        <a14:foregroundMark x1="69281" y1="31746" x2="69281" y2="31746"/>
                        <a14:foregroundMark x1="70588" y1="40212" x2="70588" y2="40212"/>
                        <a14:foregroundMark x1="71242" y1="69312" x2="71242" y2="69312"/>
                        <a14:foregroundMark x1="71242" y1="73545" x2="71242" y2="73545"/>
                        <a14:foregroundMark x1="42484" y1="89418" x2="42484" y2="89418"/>
                        <a14:foregroundMark x1="57516" y1="8466" x2="57516" y2="8466"/>
                        <a14:foregroundMark x1="77778" y1="7407" x2="77778" y2="7407"/>
                        <a14:foregroundMark x1="89542" y1="25397" x2="89542" y2="253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66384" y="5631528"/>
            <a:ext cx="803048" cy="99200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8FF26878-FF34-48C1-A81D-E491E8E54F9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6878" b="89418" l="3268" r="89542">
                        <a14:foregroundMark x1="8497" y1="67196" x2="8497" y2="67196"/>
                        <a14:foregroundMark x1="3268" y1="51852" x2="3268" y2="51852"/>
                        <a14:foregroundMark x1="72549" y1="19577" x2="72549" y2="19577"/>
                        <a14:foregroundMark x1="77778" y1="19048" x2="77778" y2="19048"/>
                        <a14:foregroundMark x1="69281" y1="31746" x2="69281" y2="31746"/>
                        <a14:foregroundMark x1="70588" y1="40212" x2="70588" y2="40212"/>
                        <a14:foregroundMark x1="71242" y1="69312" x2="71242" y2="69312"/>
                        <a14:foregroundMark x1="71242" y1="73545" x2="71242" y2="73545"/>
                        <a14:foregroundMark x1="42484" y1="89418" x2="42484" y2="89418"/>
                        <a14:foregroundMark x1="57516" y1="8466" x2="57516" y2="8466"/>
                        <a14:foregroundMark x1="77778" y1="7407" x2="77778" y2="7407"/>
                        <a14:foregroundMark x1="89542" y1="25397" x2="89542" y2="253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36992" y="5631528"/>
            <a:ext cx="803048" cy="99200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E6A6EDA9-EEEE-40DB-BD5F-CB231F8E9DC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6878" b="89418" l="3268" r="89542">
                        <a14:foregroundMark x1="8497" y1="67196" x2="8497" y2="67196"/>
                        <a14:foregroundMark x1="3268" y1="51852" x2="3268" y2="51852"/>
                        <a14:foregroundMark x1="72549" y1="19577" x2="72549" y2="19577"/>
                        <a14:foregroundMark x1="77778" y1="19048" x2="77778" y2="19048"/>
                        <a14:foregroundMark x1="69281" y1="31746" x2="69281" y2="31746"/>
                        <a14:foregroundMark x1="70588" y1="40212" x2="70588" y2="40212"/>
                        <a14:foregroundMark x1="71242" y1="69312" x2="71242" y2="69312"/>
                        <a14:foregroundMark x1="71242" y1="73545" x2="71242" y2="73545"/>
                        <a14:foregroundMark x1="42484" y1="89418" x2="42484" y2="89418"/>
                        <a14:foregroundMark x1="57516" y1="8466" x2="57516" y2="8466"/>
                        <a14:foregroundMark x1="77778" y1="7407" x2="77778" y2="7407"/>
                        <a14:foregroundMark x1="89542" y1="25397" x2="89542" y2="253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607600" y="5631528"/>
            <a:ext cx="803048" cy="99200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3905B59C-C588-4A73-BA10-7A9968686E4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6878" b="89418" l="3268" r="89542">
                        <a14:foregroundMark x1="8497" y1="67196" x2="8497" y2="67196"/>
                        <a14:foregroundMark x1="3268" y1="51852" x2="3268" y2="51852"/>
                        <a14:foregroundMark x1="72549" y1="19577" x2="72549" y2="19577"/>
                        <a14:foregroundMark x1="77778" y1="19048" x2="77778" y2="19048"/>
                        <a14:foregroundMark x1="69281" y1="31746" x2="69281" y2="31746"/>
                        <a14:foregroundMark x1="70588" y1="40212" x2="70588" y2="40212"/>
                        <a14:foregroundMark x1="71242" y1="69312" x2="71242" y2="69312"/>
                        <a14:foregroundMark x1="71242" y1="73545" x2="71242" y2="73545"/>
                        <a14:foregroundMark x1="42484" y1="89418" x2="42484" y2="89418"/>
                        <a14:foregroundMark x1="57516" y1="8466" x2="57516" y2="8466"/>
                        <a14:foregroundMark x1="77778" y1="7407" x2="77778" y2="7407"/>
                        <a14:foregroundMark x1="89542" y1="25397" x2="89542" y2="253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278208" y="5631528"/>
            <a:ext cx="803048" cy="99200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EF97450C-ADD2-48B8-B564-96FF5F288AB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6878" b="89418" l="3268" r="89542">
                        <a14:foregroundMark x1="8497" y1="67196" x2="8497" y2="67196"/>
                        <a14:foregroundMark x1="3268" y1="51852" x2="3268" y2="51852"/>
                        <a14:foregroundMark x1="72549" y1="19577" x2="72549" y2="19577"/>
                        <a14:foregroundMark x1="77778" y1="19048" x2="77778" y2="19048"/>
                        <a14:foregroundMark x1="69281" y1="31746" x2="69281" y2="31746"/>
                        <a14:foregroundMark x1="70588" y1="40212" x2="70588" y2="40212"/>
                        <a14:foregroundMark x1="71242" y1="69312" x2="71242" y2="69312"/>
                        <a14:foregroundMark x1="71242" y1="73545" x2="71242" y2="73545"/>
                        <a14:foregroundMark x1="42484" y1="89418" x2="42484" y2="89418"/>
                        <a14:foregroundMark x1="57516" y1="8466" x2="57516" y2="8466"/>
                        <a14:foregroundMark x1="77778" y1="7407" x2="77778" y2="7407"/>
                        <a14:foregroundMark x1="89542" y1="25397" x2="89542" y2="253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948816" y="5631528"/>
            <a:ext cx="803048" cy="9920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B4268B83-F0C7-457E-97F5-56953410C588}"/>
              </a:ext>
            </a:extLst>
          </p:cNvPr>
          <p:cNvSpPr/>
          <p:nvPr/>
        </p:nvSpPr>
        <p:spPr>
          <a:xfrm>
            <a:off x="1422400" y="4445118"/>
            <a:ext cx="457200" cy="4572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Isosceles Triangle 37">
            <a:extLst>
              <a:ext uri="{FF2B5EF4-FFF2-40B4-BE49-F238E27FC236}">
                <a16:creationId xmlns:a16="http://schemas.microsoft.com/office/drawing/2014/main" id="{0D78422D-D4D1-4FE9-B78D-95BF4E4E9C08}"/>
              </a:ext>
            </a:extLst>
          </p:cNvPr>
          <p:cNvSpPr/>
          <p:nvPr/>
        </p:nvSpPr>
        <p:spPr>
          <a:xfrm>
            <a:off x="2008062" y="4445118"/>
            <a:ext cx="457200" cy="457200"/>
          </a:xfrm>
          <a:prstGeom prst="triangle">
            <a:avLst/>
          </a:prstGeom>
          <a:solidFill>
            <a:schemeClr val="bg2">
              <a:lumMod val="9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37D3E113-CB94-478C-AD6A-4F14D5B5D8A5}"/>
              </a:ext>
            </a:extLst>
          </p:cNvPr>
          <p:cNvSpPr/>
          <p:nvPr/>
        </p:nvSpPr>
        <p:spPr>
          <a:xfrm>
            <a:off x="2593724" y="4445118"/>
            <a:ext cx="457200" cy="457200"/>
          </a:xfrm>
          <a:prstGeom prst="rect">
            <a:avLst/>
          </a:prstGeom>
          <a:solidFill>
            <a:srgbClr val="00B0F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Isosceles Triangle 39">
            <a:extLst>
              <a:ext uri="{FF2B5EF4-FFF2-40B4-BE49-F238E27FC236}">
                <a16:creationId xmlns:a16="http://schemas.microsoft.com/office/drawing/2014/main" id="{4221E0B4-2B71-444C-A044-FE793838C290}"/>
              </a:ext>
            </a:extLst>
          </p:cNvPr>
          <p:cNvSpPr/>
          <p:nvPr/>
        </p:nvSpPr>
        <p:spPr>
          <a:xfrm>
            <a:off x="3179386" y="4445118"/>
            <a:ext cx="457200" cy="457200"/>
          </a:xfrm>
          <a:prstGeom prst="triangle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2AC61B16-A089-47B3-8816-7D261366A57A}"/>
              </a:ext>
            </a:extLst>
          </p:cNvPr>
          <p:cNvSpPr/>
          <p:nvPr/>
        </p:nvSpPr>
        <p:spPr>
          <a:xfrm>
            <a:off x="3765048" y="4445118"/>
            <a:ext cx="457200" cy="457200"/>
          </a:xfrm>
          <a:prstGeom prst="rect">
            <a:avLst/>
          </a:prstGeom>
          <a:solidFill>
            <a:srgbClr val="00B0F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C4281846-CA6B-4B20-A071-5F93EE984AC3}"/>
              </a:ext>
            </a:extLst>
          </p:cNvPr>
          <p:cNvSpPr/>
          <p:nvPr/>
        </p:nvSpPr>
        <p:spPr>
          <a:xfrm>
            <a:off x="4350710" y="4445118"/>
            <a:ext cx="457200" cy="4572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Isosceles Triangle 42">
            <a:extLst>
              <a:ext uri="{FF2B5EF4-FFF2-40B4-BE49-F238E27FC236}">
                <a16:creationId xmlns:a16="http://schemas.microsoft.com/office/drawing/2014/main" id="{F889A110-F72D-4AA6-9BCB-64530B8D7330}"/>
              </a:ext>
            </a:extLst>
          </p:cNvPr>
          <p:cNvSpPr/>
          <p:nvPr/>
        </p:nvSpPr>
        <p:spPr>
          <a:xfrm>
            <a:off x="4936372" y="4445118"/>
            <a:ext cx="457200" cy="457200"/>
          </a:xfrm>
          <a:prstGeom prst="triangle">
            <a:avLst/>
          </a:prstGeom>
          <a:solidFill>
            <a:srgbClr val="00B0F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47903EB2-A0E9-4896-9761-BECFCFE640F8}"/>
              </a:ext>
            </a:extLst>
          </p:cNvPr>
          <p:cNvSpPr/>
          <p:nvPr/>
        </p:nvSpPr>
        <p:spPr>
          <a:xfrm>
            <a:off x="5479591" y="4324392"/>
            <a:ext cx="1969877" cy="1653527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75B667F5-4E0C-423F-92FA-6790168512AD}"/>
              </a:ext>
            </a:extLst>
          </p:cNvPr>
          <p:cNvSpPr/>
          <p:nvPr/>
        </p:nvSpPr>
        <p:spPr>
          <a:xfrm>
            <a:off x="7552425" y="4302773"/>
            <a:ext cx="1969877" cy="1653527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16938633-510B-4536-B0A3-9106EF4C3ADC}"/>
              </a:ext>
            </a:extLst>
          </p:cNvPr>
          <p:cNvSpPr/>
          <p:nvPr/>
        </p:nvSpPr>
        <p:spPr>
          <a:xfrm>
            <a:off x="5818005" y="4653116"/>
            <a:ext cx="457200" cy="4572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Isosceles Triangle 46">
            <a:extLst>
              <a:ext uri="{FF2B5EF4-FFF2-40B4-BE49-F238E27FC236}">
                <a16:creationId xmlns:a16="http://schemas.microsoft.com/office/drawing/2014/main" id="{60F52B6A-22C7-454E-9A4D-BF8DA014DEC4}"/>
              </a:ext>
            </a:extLst>
          </p:cNvPr>
          <p:cNvSpPr/>
          <p:nvPr/>
        </p:nvSpPr>
        <p:spPr>
          <a:xfrm>
            <a:off x="7956347" y="5110316"/>
            <a:ext cx="457200" cy="457200"/>
          </a:xfrm>
          <a:prstGeom prst="triangle">
            <a:avLst/>
          </a:prstGeom>
          <a:solidFill>
            <a:schemeClr val="bg2">
              <a:lumMod val="9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8DD07DAC-6145-4E96-A8AB-FE7529A115C7}"/>
              </a:ext>
            </a:extLst>
          </p:cNvPr>
          <p:cNvSpPr/>
          <p:nvPr/>
        </p:nvSpPr>
        <p:spPr>
          <a:xfrm>
            <a:off x="5825310" y="5195516"/>
            <a:ext cx="457200" cy="457200"/>
          </a:xfrm>
          <a:prstGeom prst="rect">
            <a:avLst/>
          </a:prstGeom>
          <a:solidFill>
            <a:srgbClr val="00B0F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Isosceles Triangle 48">
            <a:extLst>
              <a:ext uri="{FF2B5EF4-FFF2-40B4-BE49-F238E27FC236}">
                <a16:creationId xmlns:a16="http://schemas.microsoft.com/office/drawing/2014/main" id="{75B98786-5F25-4A2B-8B58-DCD57D4E731F}"/>
              </a:ext>
            </a:extLst>
          </p:cNvPr>
          <p:cNvSpPr/>
          <p:nvPr/>
        </p:nvSpPr>
        <p:spPr>
          <a:xfrm>
            <a:off x="7956347" y="4483802"/>
            <a:ext cx="457200" cy="457200"/>
          </a:xfrm>
          <a:prstGeom prst="triangle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4DA149F8-33B6-43C9-9503-9EC50A30B4DD}"/>
              </a:ext>
            </a:extLst>
          </p:cNvPr>
          <p:cNvSpPr/>
          <p:nvPr/>
        </p:nvSpPr>
        <p:spPr>
          <a:xfrm>
            <a:off x="6587644" y="4653116"/>
            <a:ext cx="457200" cy="457200"/>
          </a:xfrm>
          <a:prstGeom prst="rect">
            <a:avLst/>
          </a:prstGeom>
          <a:solidFill>
            <a:srgbClr val="00B0F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B5FAEB00-A383-4031-B637-AE7C0BBD31B6}"/>
              </a:ext>
            </a:extLst>
          </p:cNvPr>
          <p:cNvSpPr/>
          <p:nvPr/>
        </p:nvSpPr>
        <p:spPr>
          <a:xfrm>
            <a:off x="6587644" y="5195516"/>
            <a:ext cx="457200" cy="4572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Isosceles Triangle 51">
            <a:extLst>
              <a:ext uri="{FF2B5EF4-FFF2-40B4-BE49-F238E27FC236}">
                <a16:creationId xmlns:a16="http://schemas.microsoft.com/office/drawing/2014/main" id="{E85ED3D1-485D-4F85-9507-6B34BEFB8D31}"/>
              </a:ext>
            </a:extLst>
          </p:cNvPr>
          <p:cNvSpPr/>
          <p:nvPr/>
        </p:nvSpPr>
        <p:spPr>
          <a:xfrm>
            <a:off x="8702289" y="4797059"/>
            <a:ext cx="457200" cy="457200"/>
          </a:xfrm>
          <a:prstGeom prst="triangle">
            <a:avLst/>
          </a:prstGeom>
          <a:solidFill>
            <a:srgbClr val="00B0F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467803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/>
              <p:nvPr/>
            </p:nvSpPr>
            <p:spPr>
              <a:xfrm>
                <a:off x="228600" y="1285103"/>
                <a:ext cx="7673546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1)		What is 5 more than 3?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2)			 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10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		Complete the 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		part-whole model.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How many dragons?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		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285103"/>
                <a:ext cx="7673546" cy="4832092"/>
              </a:xfrm>
              <a:prstGeom prst="rect">
                <a:avLst/>
              </a:prstGeom>
              <a:blipFill>
                <a:blip r:embed="rId3"/>
                <a:stretch>
                  <a:fillRect l="-1653" t="-131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8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AB8BA08C-329B-4560-B5DC-515188A13BD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5400832" y="2461253"/>
            <a:ext cx="2950440" cy="301555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E51E8C8-BB23-46A9-B11F-4FCD511C291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97216" y="1086539"/>
            <a:ext cx="1256486" cy="118536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C297CAB5-D77B-45D6-A069-7ADFAE43540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6878" b="89418" l="3268" r="89542">
                        <a14:foregroundMark x1="8497" y1="67196" x2="8497" y2="67196"/>
                        <a14:foregroundMark x1="3268" y1="51852" x2="3268" y2="51852"/>
                        <a14:foregroundMark x1="72549" y1="19577" x2="72549" y2="19577"/>
                        <a14:foregroundMark x1="77778" y1="19048" x2="77778" y2="19048"/>
                        <a14:foregroundMark x1="69281" y1="31746" x2="69281" y2="31746"/>
                        <a14:foregroundMark x1="70588" y1="40212" x2="70588" y2="40212"/>
                        <a14:foregroundMark x1="71242" y1="69312" x2="71242" y2="69312"/>
                        <a14:foregroundMark x1="71242" y1="73545" x2="71242" y2="73545"/>
                        <a14:foregroundMark x1="42484" y1="89418" x2="42484" y2="89418"/>
                        <a14:foregroundMark x1="57516" y1="8466" x2="57516" y2="8466"/>
                        <a14:foregroundMark x1="77778" y1="7407" x2="77778" y2="7407"/>
                        <a14:foregroundMark x1="89542" y1="25397" x2="89542" y2="253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01091" y="5572897"/>
            <a:ext cx="803048" cy="99200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CF332EA9-2DF8-48A6-9380-C0156C88C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6878" b="89418" l="3268" r="89542">
                        <a14:foregroundMark x1="8497" y1="67196" x2="8497" y2="67196"/>
                        <a14:foregroundMark x1="3268" y1="51852" x2="3268" y2="51852"/>
                        <a14:foregroundMark x1="72549" y1="19577" x2="72549" y2="19577"/>
                        <a14:foregroundMark x1="77778" y1="19048" x2="77778" y2="19048"/>
                        <a14:foregroundMark x1="69281" y1="31746" x2="69281" y2="31746"/>
                        <a14:foregroundMark x1="70588" y1="40212" x2="70588" y2="40212"/>
                        <a14:foregroundMark x1="71242" y1="69312" x2="71242" y2="69312"/>
                        <a14:foregroundMark x1="71242" y1="73545" x2="71242" y2="73545"/>
                        <a14:foregroundMark x1="42484" y1="89418" x2="42484" y2="89418"/>
                        <a14:foregroundMark x1="57516" y1="8466" x2="57516" y2="8466"/>
                        <a14:foregroundMark x1="77778" y1="7407" x2="77778" y2="7407"/>
                        <a14:foregroundMark x1="89542" y1="25397" x2="89542" y2="253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71699" y="5572897"/>
            <a:ext cx="803048" cy="992000"/>
          </a:xfrm>
          <a:prstGeom prst="rect">
            <a:avLst/>
          </a:prstGeom>
        </p:spPr>
      </p:pic>
      <p:sp>
        <p:nvSpPr>
          <p:cNvPr id="25" name="Oval 24">
            <a:extLst>
              <a:ext uri="{FF2B5EF4-FFF2-40B4-BE49-F238E27FC236}">
                <a16:creationId xmlns:a16="http://schemas.microsoft.com/office/drawing/2014/main" id="{1DDCF723-2092-4D7A-A8A2-63204D5003F3}"/>
              </a:ext>
            </a:extLst>
          </p:cNvPr>
          <p:cNvSpPr/>
          <p:nvPr/>
        </p:nvSpPr>
        <p:spPr>
          <a:xfrm>
            <a:off x="5607431" y="2725576"/>
            <a:ext cx="264880" cy="2648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4BF67417-D593-46AF-86C3-09BC373B5CED}"/>
              </a:ext>
            </a:extLst>
          </p:cNvPr>
          <p:cNvSpPr/>
          <p:nvPr/>
        </p:nvSpPr>
        <p:spPr>
          <a:xfrm>
            <a:off x="6101922" y="2725576"/>
            <a:ext cx="264880" cy="2648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065C506C-632E-4929-A8E7-E6822F1B69F3}"/>
              </a:ext>
            </a:extLst>
          </p:cNvPr>
          <p:cNvSpPr/>
          <p:nvPr/>
        </p:nvSpPr>
        <p:spPr>
          <a:xfrm>
            <a:off x="5607431" y="3221490"/>
            <a:ext cx="264880" cy="2648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96EA37D1-AB33-4250-B6C4-2320DF1CD3B2}"/>
              </a:ext>
            </a:extLst>
          </p:cNvPr>
          <p:cNvSpPr/>
          <p:nvPr/>
        </p:nvSpPr>
        <p:spPr>
          <a:xfrm>
            <a:off x="6101922" y="3221490"/>
            <a:ext cx="264880" cy="2648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F5A8D7B7-6A03-494A-B783-859837070E03}"/>
              </a:ext>
            </a:extLst>
          </p:cNvPr>
          <p:cNvSpPr/>
          <p:nvPr/>
        </p:nvSpPr>
        <p:spPr>
          <a:xfrm>
            <a:off x="7914706" y="3817168"/>
            <a:ext cx="264880" cy="2648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474C611F-2D89-4541-811C-78AEB107F690}"/>
              </a:ext>
            </a:extLst>
          </p:cNvPr>
          <p:cNvSpPr/>
          <p:nvPr/>
        </p:nvSpPr>
        <p:spPr>
          <a:xfrm>
            <a:off x="7272512" y="4126073"/>
            <a:ext cx="264880" cy="26488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92DCE0D9-F030-4AB1-A95F-0897858D6062}"/>
              </a:ext>
            </a:extLst>
          </p:cNvPr>
          <p:cNvSpPr/>
          <p:nvPr/>
        </p:nvSpPr>
        <p:spPr>
          <a:xfrm>
            <a:off x="7272512" y="3508264"/>
            <a:ext cx="264880" cy="2648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E357E1D1-7FE4-4663-9374-4FECD4796259}"/>
              </a:ext>
            </a:extLst>
          </p:cNvPr>
          <p:cNvSpPr/>
          <p:nvPr/>
        </p:nvSpPr>
        <p:spPr>
          <a:xfrm>
            <a:off x="7593609" y="3508264"/>
            <a:ext cx="264880" cy="2648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5CC11D87-DC56-4FF5-8212-C4C1E0760FBB}"/>
              </a:ext>
            </a:extLst>
          </p:cNvPr>
          <p:cNvSpPr/>
          <p:nvPr/>
        </p:nvSpPr>
        <p:spPr>
          <a:xfrm>
            <a:off x="7914706" y="3508264"/>
            <a:ext cx="264880" cy="2648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8BB548AB-D6C7-41FE-9C80-4A380C286F7E}"/>
              </a:ext>
            </a:extLst>
          </p:cNvPr>
          <p:cNvSpPr/>
          <p:nvPr/>
        </p:nvSpPr>
        <p:spPr>
          <a:xfrm>
            <a:off x="7593609" y="4126073"/>
            <a:ext cx="264880" cy="26488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CE252E69-3609-4C71-A96E-B0EA3F831941}"/>
              </a:ext>
            </a:extLst>
          </p:cNvPr>
          <p:cNvSpPr/>
          <p:nvPr/>
        </p:nvSpPr>
        <p:spPr>
          <a:xfrm>
            <a:off x="7914706" y="4126073"/>
            <a:ext cx="264880" cy="26488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2132CF3E-0464-45AA-A1AD-AF9CB34C4F44}"/>
              </a:ext>
            </a:extLst>
          </p:cNvPr>
          <p:cNvSpPr/>
          <p:nvPr/>
        </p:nvSpPr>
        <p:spPr>
          <a:xfrm>
            <a:off x="7272512" y="3817168"/>
            <a:ext cx="264880" cy="26488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B3B75D48-BEE9-4DFE-97C8-E5B2E968FE07}"/>
              </a:ext>
            </a:extLst>
          </p:cNvPr>
          <p:cNvSpPr/>
          <p:nvPr/>
        </p:nvSpPr>
        <p:spPr>
          <a:xfrm>
            <a:off x="7593609" y="3817168"/>
            <a:ext cx="264880" cy="26488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35E6FA2B-3EF0-75EE-C0AA-FF0C89270332}"/>
              </a:ext>
            </a:extLst>
          </p:cNvPr>
          <p:cNvSpPr/>
          <p:nvPr/>
        </p:nvSpPr>
        <p:spPr>
          <a:xfrm>
            <a:off x="1331699" y="2132109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782703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/>
              <p:nvPr/>
            </p:nvSpPr>
            <p:spPr>
              <a:xfrm>
                <a:off x="228600" y="1285103"/>
                <a:ext cx="7673546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1)		What is 5 more than 3?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2)			 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10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		Complete the 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		part-whole model.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How many dragons?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		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285103"/>
                <a:ext cx="7673546" cy="4832092"/>
              </a:xfrm>
              <a:prstGeom prst="rect">
                <a:avLst/>
              </a:prstGeom>
              <a:blipFill>
                <a:blip r:embed="rId3"/>
                <a:stretch>
                  <a:fillRect l="-1653" t="-131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8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D6B4D35-82EC-4A0F-A6A7-D836D1BACBBE}"/>
              </a:ext>
            </a:extLst>
          </p:cNvPr>
          <p:cNvSpPr txBox="1"/>
          <p:nvPr/>
        </p:nvSpPr>
        <p:spPr>
          <a:xfrm>
            <a:off x="5170171" y="1297646"/>
            <a:ext cx="6451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8		</a:t>
            </a: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AB8BA08C-329B-4560-B5DC-515188A13BD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5400832" y="2461253"/>
            <a:ext cx="2950440" cy="3015553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29A79781-C428-43B8-822B-B1C3AD05BB51}"/>
              </a:ext>
            </a:extLst>
          </p:cNvPr>
          <p:cNvSpPr txBox="1"/>
          <p:nvPr/>
        </p:nvSpPr>
        <p:spPr>
          <a:xfrm>
            <a:off x="4414935" y="5190005"/>
            <a:ext cx="574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9E51E8C8-BB23-46A9-B11F-4FCD511C291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97216" y="1086539"/>
            <a:ext cx="1256486" cy="118536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C297CAB5-D77B-45D6-A069-7ADFAE43540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6878" b="89418" l="3268" r="89542">
                        <a14:foregroundMark x1="8497" y1="67196" x2="8497" y2="67196"/>
                        <a14:foregroundMark x1="3268" y1="51852" x2="3268" y2="51852"/>
                        <a14:foregroundMark x1="72549" y1="19577" x2="72549" y2="19577"/>
                        <a14:foregroundMark x1="77778" y1="19048" x2="77778" y2="19048"/>
                        <a14:foregroundMark x1="69281" y1="31746" x2="69281" y2="31746"/>
                        <a14:foregroundMark x1="70588" y1="40212" x2="70588" y2="40212"/>
                        <a14:foregroundMark x1="71242" y1="69312" x2="71242" y2="69312"/>
                        <a14:foregroundMark x1="71242" y1="73545" x2="71242" y2="73545"/>
                        <a14:foregroundMark x1="42484" y1="89418" x2="42484" y2="89418"/>
                        <a14:foregroundMark x1="57516" y1="8466" x2="57516" y2="8466"/>
                        <a14:foregroundMark x1="77778" y1="7407" x2="77778" y2="7407"/>
                        <a14:foregroundMark x1="89542" y1="25397" x2="89542" y2="253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01091" y="5572897"/>
            <a:ext cx="803048" cy="99200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CF332EA9-2DF8-48A6-9380-C0156C88C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6878" b="89418" l="3268" r="89542">
                        <a14:foregroundMark x1="8497" y1="67196" x2="8497" y2="67196"/>
                        <a14:foregroundMark x1="3268" y1="51852" x2="3268" y2="51852"/>
                        <a14:foregroundMark x1="72549" y1="19577" x2="72549" y2="19577"/>
                        <a14:foregroundMark x1="77778" y1="19048" x2="77778" y2="19048"/>
                        <a14:foregroundMark x1="69281" y1="31746" x2="69281" y2="31746"/>
                        <a14:foregroundMark x1="70588" y1="40212" x2="70588" y2="40212"/>
                        <a14:foregroundMark x1="71242" y1="69312" x2="71242" y2="69312"/>
                        <a14:foregroundMark x1="71242" y1="73545" x2="71242" y2="73545"/>
                        <a14:foregroundMark x1="42484" y1="89418" x2="42484" y2="89418"/>
                        <a14:foregroundMark x1="57516" y1="8466" x2="57516" y2="8466"/>
                        <a14:foregroundMark x1="77778" y1="7407" x2="77778" y2="7407"/>
                        <a14:foregroundMark x1="89542" y1="25397" x2="89542" y2="253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71699" y="5572897"/>
            <a:ext cx="803048" cy="992000"/>
          </a:xfrm>
          <a:prstGeom prst="rect">
            <a:avLst/>
          </a:prstGeom>
        </p:spPr>
      </p:pic>
      <p:sp>
        <p:nvSpPr>
          <p:cNvPr id="25" name="Oval 24">
            <a:extLst>
              <a:ext uri="{FF2B5EF4-FFF2-40B4-BE49-F238E27FC236}">
                <a16:creationId xmlns:a16="http://schemas.microsoft.com/office/drawing/2014/main" id="{1DDCF723-2092-4D7A-A8A2-63204D5003F3}"/>
              </a:ext>
            </a:extLst>
          </p:cNvPr>
          <p:cNvSpPr/>
          <p:nvPr/>
        </p:nvSpPr>
        <p:spPr>
          <a:xfrm>
            <a:off x="5607431" y="2725576"/>
            <a:ext cx="264880" cy="2648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7F3A802F-F39B-4356-A704-2C3E90CF7E01}"/>
              </a:ext>
            </a:extLst>
          </p:cNvPr>
          <p:cNvSpPr/>
          <p:nvPr/>
        </p:nvSpPr>
        <p:spPr>
          <a:xfrm>
            <a:off x="6169419" y="4390953"/>
            <a:ext cx="264880" cy="26488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4BF67417-D593-46AF-86C3-09BC373B5CED}"/>
              </a:ext>
            </a:extLst>
          </p:cNvPr>
          <p:cNvSpPr/>
          <p:nvPr/>
        </p:nvSpPr>
        <p:spPr>
          <a:xfrm>
            <a:off x="6101922" y="2725576"/>
            <a:ext cx="264880" cy="2648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065C506C-632E-4929-A8E7-E6822F1B69F3}"/>
              </a:ext>
            </a:extLst>
          </p:cNvPr>
          <p:cNvSpPr/>
          <p:nvPr/>
        </p:nvSpPr>
        <p:spPr>
          <a:xfrm>
            <a:off x="5607431" y="3221490"/>
            <a:ext cx="264880" cy="2648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96EA37D1-AB33-4250-B6C4-2320DF1CD3B2}"/>
              </a:ext>
            </a:extLst>
          </p:cNvPr>
          <p:cNvSpPr/>
          <p:nvPr/>
        </p:nvSpPr>
        <p:spPr>
          <a:xfrm>
            <a:off x="6101922" y="3221490"/>
            <a:ext cx="264880" cy="2648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8494AB37-E4CD-4C76-86E4-37AE06E3E30A}"/>
              </a:ext>
            </a:extLst>
          </p:cNvPr>
          <p:cNvSpPr/>
          <p:nvPr/>
        </p:nvSpPr>
        <p:spPr>
          <a:xfrm>
            <a:off x="5607431" y="4390953"/>
            <a:ext cx="264880" cy="26488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6F1463D6-A8A3-4175-9696-A6BE111205BD}"/>
              </a:ext>
            </a:extLst>
          </p:cNvPr>
          <p:cNvSpPr/>
          <p:nvPr/>
        </p:nvSpPr>
        <p:spPr>
          <a:xfrm>
            <a:off x="5607431" y="4949496"/>
            <a:ext cx="264880" cy="26488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80AAD02E-1325-4C98-91CA-4C7D251E80FF}"/>
              </a:ext>
            </a:extLst>
          </p:cNvPr>
          <p:cNvSpPr/>
          <p:nvPr/>
        </p:nvSpPr>
        <p:spPr>
          <a:xfrm>
            <a:off x="6164684" y="4949496"/>
            <a:ext cx="264880" cy="26488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A60375A3-8AF9-4B5D-8E08-7BE6BE17C7B5}"/>
              </a:ext>
            </a:extLst>
          </p:cNvPr>
          <p:cNvSpPr/>
          <p:nvPr/>
        </p:nvSpPr>
        <p:spPr>
          <a:xfrm>
            <a:off x="5888425" y="4670225"/>
            <a:ext cx="264880" cy="26488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F5A8D7B7-6A03-494A-B783-859837070E03}"/>
              </a:ext>
            </a:extLst>
          </p:cNvPr>
          <p:cNvSpPr/>
          <p:nvPr/>
        </p:nvSpPr>
        <p:spPr>
          <a:xfrm>
            <a:off x="7914706" y="3817168"/>
            <a:ext cx="264880" cy="2648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474C611F-2D89-4541-811C-78AEB107F690}"/>
              </a:ext>
            </a:extLst>
          </p:cNvPr>
          <p:cNvSpPr/>
          <p:nvPr/>
        </p:nvSpPr>
        <p:spPr>
          <a:xfrm>
            <a:off x="7272512" y="4126073"/>
            <a:ext cx="264880" cy="26488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92DCE0D9-F030-4AB1-A95F-0897858D6062}"/>
              </a:ext>
            </a:extLst>
          </p:cNvPr>
          <p:cNvSpPr/>
          <p:nvPr/>
        </p:nvSpPr>
        <p:spPr>
          <a:xfrm>
            <a:off x="7272512" y="3508264"/>
            <a:ext cx="264880" cy="2648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E357E1D1-7FE4-4663-9374-4FECD4796259}"/>
              </a:ext>
            </a:extLst>
          </p:cNvPr>
          <p:cNvSpPr/>
          <p:nvPr/>
        </p:nvSpPr>
        <p:spPr>
          <a:xfrm>
            <a:off x="7593609" y="3508264"/>
            <a:ext cx="264880" cy="2648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5CC11D87-DC56-4FF5-8212-C4C1E0760FBB}"/>
              </a:ext>
            </a:extLst>
          </p:cNvPr>
          <p:cNvSpPr/>
          <p:nvPr/>
        </p:nvSpPr>
        <p:spPr>
          <a:xfrm>
            <a:off x="7914706" y="3508264"/>
            <a:ext cx="264880" cy="2648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8BB548AB-D6C7-41FE-9C80-4A380C286F7E}"/>
              </a:ext>
            </a:extLst>
          </p:cNvPr>
          <p:cNvSpPr/>
          <p:nvPr/>
        </p:nvSpPr>
        <p:spPr>
          <a:xfrm>
            <a:off x="7593609" y="4126073"/>
            <a:ext cx="264880" cy="26488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CE252E69-3609-4C71-A96E-B0EA3F831941}"/>
              </a:ext>
            </a:extLst>
          </p:cNvPr>
          <p:cNvSpPr/>
          <p:nvPr/>
        </p:nvSpPr>
        <p:spPr>
          <a:xfrm>
            <a:off x="7914706" y="4126073"/>
            <a:ext cx="264880" cy="26488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2132CF3E-0464-45AA-A1AD-AF9CB34C4F44}"/>
              </a:ext>
            </a:extLst>
          </p:cNvPr>
          <p:cNvSpPr/>
          <p:nvPr/>
        </p:nvSpPr>
        <p:spPr>
          <a:xfrm>
            <a:off x="7272512" y="3817168"/>
            <a:ext cx="264880" cy="26488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B3B75D48-BEE9-4DFE-97C8-E5B2E968FE07}"/>
              </a:ext>
            </a:extLst>
          </p:cNvPr>
          <p:cNvSpPr/>
          <p:nvPr/>
        </p:nvSpPr>
        <p:spPr>
          <a:xfrm>
            <a:off x="7593609" y="3817168"/>
            <a:ext cx="264880" cy="26488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AC7D6516-1094-4E0E-ABB4-2F81C535C828}"/>
              </a:ext>
            </a:extLst>
          </p:cNvPr>
          <p:cNvSpPr txBox="1"/>
          <p:nvPr/>
        </p:nvSpPr>
        <p:spPr>
          <a:xfrm>
            <a:off x="1341009" y="2148889"/>
            <a:ext cx="574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35E6FA2B-3EF0-75EE-C0AA-FF0C89270332}"/>
              </a:ext>
            </a:extLst>
          </p:cNvPr>
          <p:cNvSpPr/>
          <p:nvPr/>
        </p:nvSpPr>
        <p:spPr>
          <a:xfrm>
            <a:off x="1331699" y="2132109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413001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/>
              <p:nvPr/>
            </p:nvSpPr>
            <p:spPr>
              <a:xfrm>
                <a:off x="228600" y="1285103"/>
                <a:ext cx="7673546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1)		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2)		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    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10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		Complete the part-whole model.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 4,  5,  6,  7,  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		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285103"/>
                <a:ext cx="7673546" cy="5693866"/>
              </a:xfrm>
              <a:prstGeom prst="rect">
                <a:avLst/>
              </a:prstGeom>
              <a:blipFill>
                <a:blip r:embed="rId3"/>
                <a:stretch>
                  <a:fillRect l="-1653" t="-111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AB8BA08C-329B-4560-B5DC-515188A13BD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407779" y="2926655"/>
            <a:ext cx="3188608" cy="3258977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B6EFEA54-5789-43B5-AB96-0920349964D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5827"/>
          <a:stretch/>
        </p:blipFill>
        <p:spPr>
          <a:xfrm>
            <a:off x="8205393" y="795923"/>
            <a:ext cx="1093124" cy="1718127"/>
          </a:xfrm>
          <a:prstGeom prst="rect">
            <a:avLst/>
          </a:prstGeom>
        </p:spPr>
      </p:pic>
      <p:sp>
        <p:nvSpPr>
          <p:cNvPr id="35" name="Oval 34">
            <a:extLst>
              <a:ext uri="{FF2B5EF4-FFF2-40B4-BE49-F238E27FC236}">
                <a16:creationId xmlns:a16="http://schemas.microsoft.com/office/drawing/2014/main" id="{45079979-93F8-4B76-A3AE-66C3C39541BD}"/>
              </a:ext>
            </a:extLst>
          </p:cNvPr>
          <p:cNvSpPr/>
          <p:nvPr/>
        </p:nvSpPr>
        <p:spPr>
          <a:xfrm>
            <a:off x="8385939" y="2169250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48808942-2B65-40D6-B118-7B960853D244}"/>
              </a:ext>
            </a:extLst>
          </p:cNvPr>
          <p:cNvSpPr/>
          <p:nvPr/>
        </p:nvSpPr>
        <p:spPr>
          <a:xfrm>
            <a:off x="8385939" y="1836243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8D4C6350-26E7-4626-BEDE-C9837A09F036}"/>
              </a:ext>
            </a:extLst>
          </p:cNvPr>
          <p:cNvSpPr/>
          <p:nvPr/>
        </p:nvSpPr>
        <p:spPr>
          <a:xfrm>
            <a:off x="8385939" y="1503236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2529D820-E5FE-4629-91DE-02BA542506AF}"/>
              </a:ext>
            </a:extLst>
          </p:cNvPr>
          <p:cNvSpPr/>
          <p:nvPr/>
        </p:nvSpPr>
        <p:spPr>
          <a:xfrm>
            <a:off x="8385939" y="1170229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6C40CAB7-4C1A-4CF6-ADEB-A2F657740DFF}"/>
              </a:ext>
            </a:extLst>
          </p:cNvPr>
          <p:cNvSpPr/>
          <p:nvPr/>
        </p:nvSpPr>
        <p:spPr>
          <a:xfrm>
            <a:off x="8385939" y="837222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8C92904E-3DB1-44AF-A0CA-F244447F72FF}"/>
              </a:ext>
            </a:extLst>
          </p:cNvPr>
          <p:cNvSpPr/>
          <p:nvPr/>
        </p:nvSpPr>
        <p:spPr>
          <a:xfrm>
            <a:off x="8815623" y="1498648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5C3153F1-B11D-42F2-81AD-68F53574E8D8}"/>
              </a:ext>
            </a:extLst>
          </p:cNvPr>
          <p:cNvSpPr/>
          <p:nvPr/>
        </p:nvSpPr>
        <p:spPr>
          <a:xfrm>
            <a:off x="8815623" y="1165641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025E4A8D-B77C-4059-8AFA-4E145A688A27}"/>
              </a:ext>
            </a:extLst>
          </p:cNvPr>
          <p:cNvSpPr/>
          <p:nvPr/>
        </p:nvSpPr>
        <p:spPr>
          <a:xfrm>
            <a:off x="8815623" y="832634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0" name="Picture 59">
            <a:extLst>
              <a:ext uri="{FF2B5EF4-FFF2-40B4-BE49-F238E27FC236}">
                <a16:creationId xmlns:a16="http://schemas.microsoft.com/office/drawing/2014/main" id="{3D9D7DDA-4E2C-41B2-A491-29E56E27965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>
            <a:off x="1534561" y="857437"/>
            <a:ext cx="2526393" cy="2582147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8D6B4D35-82EC-4A0F-A6A7-D836D1BACBBE}"/>
              </a:ext>
            </a:extLst>
          </p:cNvPr>
          <p:cNvSpPr txBox="1"/>
          <p:nvPr/>
        </p:nvSpPr>
        <p:spPr>
          <a:xfrm>
            <a:off x="1850415" y="1907640"/>
            <a:ext cx="6451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8		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2C690093-2161-4F70-BAB4-846E173B5099}"/>
              </a:ext>
            </a:extLst>
          </p:cNvPr>
          <p:cNvSpPr txBox="1"/>
          <p:nvPr/>
        </p:nvSpPr>
        <p:spPr>
          <a:xfrm>
            <a:off x="3319931" y="1185903"/>
            <a:ext cx="6451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5		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ECD0EC7-B1C8-4D26-938A-96875023EC1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809" b="91627" l="5775" r="94833">
                        <a14:foregroundMark x1="90122" y1="58373" x2="89210" y2="77751"/>
                        <a14:foregroundMark x1="94833" y1="66986" x2="94833" y2="66986"/>
                        <a14:foregroundMark x1="90122" y1="78230" x2="62614" y2="78947"/>
                        <a14:foregroundMark x1="42857" y1="76555" x2="42857" y2="76555"/>
                        <a14:foregroundMark x1="45593" y1="89474" x2="45593" y2="89474"/>
                        <a14:foregroundMark x1="18085" y1="81818" x2="23860" y2="68421"/>
                        <a14:foregroundMark x1="16869" y1="77751" x2="38754" y2="78469"/>
                        <a14:foregroundMark x1="14894" y1="79426" x2="6839" y2="74880"/>
                        <a14:foregroundMark x1="5927" y1="70335" x2="5927" y2="64833"/>
                        <a14:foregroundMark x1="20821" y1="87799" x2="23100" y2="91627"/>
                        <a14:foregroundMark x1="75836" y1="90670" x2="73252" y2="89713"/>
                        <a14:foregroundMark x1="43465" y1="86603" x2="48176" y2="9138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421742" y="4912478"/>
            <a:ext cx="655048" cy="416125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4CEA09D5-087B-4BD0-B96D-B1E3B1EC940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809" b="91627" l="5775" r="94833">
                        <a14:foregroundMark x1="90122" y1="58373" x2="89210" y2="77751"/>
                        <a14:foregroundMark x1="94833" y1="66986" x2="94833" y2="66986"/>
                        <a14:foregroundMark x1="90122" y1="78230" x2="62614" y2="78947"/>
                        <a14:foregroundMark x1="42857" y1="76555" x2="42857" y2="76555"/>
                        <a14:foregroundMark x1="45593" y1="89474" x2="45593" y2="89474"/>
                        <a14:foregroundMark x1="18085" y1="81818" x2="23860" y2="68421"/>
                        <a14:foregroundMark x1="16869" y1="77751" x2="38754" y2="78469"/>
                        <a14:foregroundMark x1="14894" y1="79426" x2="6839" y2="74880"/>
                        <a14:foregroundMark x1="5927" y1="70335" x2="5927" y2="64833"/>
                        <a14:foregroundMark x1="20821" y1="87799" x2="23100" y2="91627"/>
                        <a14:foregroundMark x1="75836" y1="90670" x2="73252" y2="89713"/>
                        <a14:foregroundMark x1="43465" y1="86603" x2="48176" y2="9138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911533" y="5255972"/>
            <a:ext cx="655048" cy="416125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B8D57D63-13C6-462F-9E6B-87C7D494944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809" b="91627" l="5775" r="94833">
                        <a14:foregroundMark x1="90122" y1="58373" x2="89210" y2="77751"/>
                        <a14:foregroundMark x1="94833" y1="66986" x2="94833" y2="66986"/>
                        <a14:foregroundMark x1="90122" y1="78230" x2="62614" y2="78947"/>
                        <a14:foregroundMark x1="42857" y1="76555" x2="42857" y2="76555"/>
                        <a14:foregroundMark x1="45593" y1="89474" x2="45593" y2="89474"/>
                        <a14:foregroundMark x1="18085" y1="81818" x2="23860" y2="68421"/>
                        <a14:foregroundMark x1="16869" y1="77751" x2="38754" y2="78469"/>
                        <a14:foregroundMark x1="14894" y1="79426" x2="6839" y2="74880"/>
                        <a14:foregroundMark x1="5927" y1="70335" x2="5927" y2="64833"/>
                        <a14:foregroundMark x1="20821" y1="87799" x2="23100" y2="91627"/>
                        <a14:foregroundMark x1="75836" y1="90670" x2="73252" y2="89713"/>
                        <a14:foregroundMark x1="43465" y1="86603" x2="48176" y2="9138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385939" y="5572501"/>
            <a:ext cx="655048" cy="416125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73D7078A-F0F1-4659-B5AF-DCAE6225865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809" b="91627" l="5775" r="94833">
                        <a14:foregroundMark x1="90122" y1="58373" x2="89210" y2="77751"/>
                        <a14:foregroundMark x1="94833" y1="66986" x2="94833" y2="66986"/>
                        <a14:foregroundMark x1="90122" y1="78230" x2="62614" y2="78947"/>
                        <a14:foregroundMark x1="42857" y1="76555" x2="42857" y2="76555"/>
                        <a14:foregroundMark x1="45593" y1="89474" x2="45593" y2="89474"/>
                        <a14:foregroundMark x1="18085" y1="81818" x2="23860" y2="68421"/>
                        <a14:foregroundMark x1="16869" y1="77751" x2="38754" y2="78469"/>
                        <a14:foregroundMark x1="14894" y1="79426" x2="6839" y2="74880"/>
                        <a14:foregroundMark x1="5927" y1="70335" x2="5927" y2="64833"/>
                        <a14:foregroundMark x1="20821" y1="87799" x2="23100" y2="91627"/>
                        <a14:foregroundMark x1="75836" y1="90670" x2="73252" y2="89713"/>
                        <a14:foregroundMark x1="43465" y1="86603" x2="48176" y2="9138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659350">
            <a:off x="8040733" y="3078646"/>
            <a:ext cx="655048" cy="416125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9D9FD669-4C9A-4047-A892-ED926D34758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896" b="92448" l="2077" r="94728">
                        <a14:foregroundMark x1="9904" y1="71094" x2="6390" y2="64583"/>
                        <a14:foregroundMark x1="2077" y1="66146" x2="2077" y2="66146"/>
                        <a14:foregroundMark x1="7827" y1="82292" x2="7827" y2="82292"/>
                        <a14:foregroundMark x1="18690" y1="82292" x2="18690" y2="82292"/>
                        <a14:foregroundMark x1="19169" y1="91146" x2="19169" y2="91146"/>
                        <a14:foregroundMark x1="43291" y1="92448" x2="43291" y2="92448"/>
                        <a14:foregroundMark x1="40415" y1="83073" x2="40415" y2="83073"/>
                        <a14:foregroundMark x1="42332" y1="80990" x2="42332" y2="80990"/>
                        <a14:foregroundMark x1="32588" y1="81771" x2="32588" y2="81771"/>
                        <a14:foregroundMark x1="66294" y1="84375" x2="66294" y2="84375"/>
                        <a14:foregroundMark x1="64537" y1="84375" x2="77316" y2="85938"/>
                        <a14:foregroundMark x1="92173" y1="64323" x2="92173" y2="64323"/>
                        <a14:foregroundMark x1="52716" y1="66667" x2="72843" y2="62240"/>
                        <a14:foregroundMark x1="89936" y1="60156" x2="94728" y2="638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0454475">
            <a:off x="7456533" y="2969239"/>
            <a:ext cx="649985" cy="398713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2698622F-C825-47B3-B4DB-F691517BF51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809" b="91627" l="5775" r="94833">
                        <a14:foregroundMark x1="90122" y1="58373" x2="89210" y2="77751"/>
                        <a14:foregroundMark x1="94833" y1="66986" x2="94833" y2="66986"/>
                        <a14:foregroundMark x1="90122" y1="78230" x2="62614" y2="78947"/>
                        <a14:foregroundMark x1="42857" y1="76555" x2="42857" y2="76555"/>
                        <a14:foregroundMark x1="45593" y1="89474" x2="45593" y2="89474"/>
                        <a14:foregroundMark x1="18085" y1="81818" x2="23860" y2="68421"/>
                        <a14:foregroundMark x1="16869" y1="77751" x2="38754" y2="78469"/>
                        <a14:foregroundMark x1="14894" y1="79426" x2="6839" y2="74880"/>
                        <a14:foregroundMark x1="5927" y1="70335" x2="5927" y2="64833"/>
                        <a14:foregroundMark x1="20821" y1="87799" x2="23100" y2="91627"/>
                        <a14:foregroundMark x1="75836" y1="90670" x2="73252" y2="89713"/>
                        <a14:foregroundMark x1="43465" y1="86603" x2="48176" y2="9138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919096" y="3429382"/>
            <a:ext cx="655048" cy="416125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5343FF91-011E-458F-840D-911D4B1CF5A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809" b="91627" l="5775" r="94833">
                        <a14:foregroundMark x1="90122" y1="58373" x2="89210" y2="77751"/>
                        <a14:foregroundMark x1="94833" y1="66986" x2="94833" y2="66986"/>
                        <a14:foregroundMark x1="90122" y1="78230" x2="62614" y2="78947"/>
                        <a14:foregroundMark x1="42857" y1="76555" x2="42857" y2="76555"/>
                        <a14:foregroundMark x1="45593" y1="89474" x2="45593" y2="89474"/>
                        <a14:foregroundMark x1="18085" y1="81818" x2="23860" y2="68421"/>
                        <a14:foregroundMark x1="16869" y1="77751" x2="38754" y2="78469"/>
                        <a14:foregroundMark x1="14894" y1="79426" x2="6839" y2="74880"/>
                        <a14:foregroundMark x1="5927" y1="70335" x2="5927" y2="64833"/>
                        <a14:foregroundMark x1="20821" y1="87799" x2="23100" y2="91627"/>
                        <a14:foregroundMark x1="75836" y1="90670" x2="73252" y2="89713"/>
                        <a14:foregroundMark x1="43465" y1="86603" x2="48176" y2="9138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19509864">
            <a:off x="7902146" y="3817761"/>
            <a:ext cx="655048" cy="416125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37E7D41A-AA23-4EFA-95C1-5F8B3F4156E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896" b="92448" l="2077" r="94728">
                        <a14:foregroundMark x1="9904" y1="71094" x2="6390" y2="64583"/>
                        <a14:foregroundMark x1="2077" y1="66146" x2="2077" y2="66146"/>
                        <a14:foregroundMark x1="7827" y1="82292" x2="7827" y2="82292"/>
                        <a14:foregroundMark x1="18690" y1="82292" x2="18690" y2="82292"/>
                        <a14:foregroundMark x1="19169" y1="91146" x2="19169" y2="91146"/>
                        <a14:foregroundMark x1="43291" y1="92448" x2="43291" y2="92448"/>
                        <a14:foregroundMark x1="40415" y1="83073" x2="40415" y2="83073"/>
                        <a14:foregroundMark x1="42332" y1="80990" x2="42332" y2="80990"/>
                        <a14:foregroundMark x1="32588" y1="81771" x2="32588" y2="81771"/>
                        <a14:foregroundMark x1="66294" y1="84375" x2="66294" y2="84375"/>
                        <a14:foregroundMark x1="64537" y1="84375" x2="77316" y2="85938"/>
                        <a14:foregroundMark x1="92173" y1="64323" x2="92173" y2="64323"/>
                        <a14:foregroundMark x1="52716" y1="66667" x2="72843" y2="62240"/>
                        <a14:foregroundMark x1="89936" y1="60156" x2="94728" y2="638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502445">
            <a:off x="7465892" y="3803144"/>
            <a:ext cx="649985" cy="398713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FC34EC66-0214-4694-AE63-D0320F4E070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896" b="92448" l="2077" r="94728">
                        <a14:foregroundMark x1="9904" y1="71094" x2="6390" y2="64583"/>
                        <a14:foregroundMark x1="2077" y1="66146" x2="2077" y2="66146"/>
                        <a14:foregroundMark x1="7827" y1="82292" x2="7827" y2="82292"/>
                        <a14:foregroundMark x1="18690" y1="82292" x2="18690" y2="82292"/>
                        <a14:foregroundMark x1="19169" y1="91146" x2="19169" y2="91146"/>
                        <a14:foregroundMark x1="43291" y1="92448" x2="43291" y2="92448"/>
                        <a14:foregroundMark x1="40415" y1="83073" x2="40415" y2="83073"/>
                        <a14:foregroundMark x1="42332" y1="80990" x2="42332" y2="80990"/>
                        <a14:foregroundMark x1="32588" y1="81771" x2="32588" y2="81771"/>
                        <a14:foregroundMark x1="66294" y1="84375" x2="66294" y2="84375"/>
                        <a14:foregroundMark x1="64537" y1="84375" x2="77316" y2="85938"/>
                        <a14:foregroundMark x1="92173" y1="64323" x2="92173" y2="64323"/>
                        <a14:foregroundMark x1="52716" y1="66667" x2="72843" y2="62240"/>
                        <a14:foregroundMark x1="89936" y1="60156" x2="94728" y2="638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333954" y="3373858"/>
            <a:ext cx="649985" cy="398713"/>
          </a:xfrm>
          <a:prstGeom prst="rect">
            <a:avLst/>
          </a:prstGeom>
        </p:spPr>
      </p:pic>
      <p:sp>
        <p:nvSpPr>
          <p:cNvPr id="38" name="Rectangle 37">
            <a:extLst>
              <a:ext uri="{FF2B5EF4-FFF2-40B4-BE49-F238E27FC236}">
                <a16:creationId xmlns:a16="http://schemas.microsoft.com/office/drawing/2014/main" id="{9D615A61-439A-C3BF-0FC8-D7AC0F1FBFE8}"/>
              </a:ext>
            </a:extLst>
          </p:cNvPr>
          <p:cNvSpPr/>
          <p:nvPr/>
        </p:nvSpPr>
        <p:spPr>
          <a:xfrm>
            <a:off x="1941554" y="3436233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7C1CC842-1C95-37DE-45CB-77D839E2761F}"/>
              </a:ext>
            </a:extLst>
          </p:cNvPr>
          <p:cNvSpPr/>
          <p:nvPr/>
        </p:nvSpPr>
        <p:spPr>
          <a:xfrm>
            <a:off x="3340957" y="5981430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733251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/>
              <p:nvPr/>
            </p:nvSpPr>
            <p:spPr>
              <a:xfrm>
                <a:off x="228600" y="1285103"/>
                <a:ext cx="7673546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1)		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2)		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    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10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		Complete the part-whole model.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 4,  5,  6,  7,  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		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285103"/>
                <a:ext cx="7673546" cy="5693866"/>
              </a:xfrm>
              <a:prstGeom prst="rect">
                <a:avLst/>
              </a:prstGeom>
              <a:blipFill>
                <a:blip r:embed="rId3"/>
                <a:stretch>
                  <a:fillRect l="-1653" t="-111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AB8BA08C-329B-4560-B5DC-515188A13BD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407779" y="2926655"/>
            <a:ext cx="3188608" cy="3258977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29A79781-C428-43B8-822B-B1C3AD05BB51}"/>
              </a:ext>
            </a:extLst>
          </p:cNvPr>
          <p:cNvSpPr txBox="1"/>
          <p:nvPr/>
        </p:nvSpPr>
        <p:spPr>
          <a:xfrm>
            <a:off x="3342012" y="5989820"/>
            <a:ext cx="574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8</a:t>
            </a: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B6EFEA54-5789-43B5-AB96-0920349964D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5827"/>
          <a:stretch/>
        </p:blipFill>
        <p:spPr>
          <a:xfrm>
            <a:off x="8205393" y="795923"/>
            <a:ext cx="1093124" cy="1718127"/>
          </a:xfrm>
          <a:prstGeom prst="rect">
            <a:avLst/>
          </a:prstGeom>
        </p:spPr>
      </p:pic>
      <p:sp>
        <p:nvSpPr>
          <p:cNvPr id="35" name="Oval 34">
            <a:extLst>
              <a:ext uri="{FF2B5EF4-FFF2-40B4-BE49-F238E27FC236}">
                <a16:creationId xmlns:a16="http://schemas.microsoft.com/office/drawing/2014/main" id="{45079979-93F8-4B76-A3AE-66C3C39541BD}"/>
              </a:ext>
            </a:extLst>
          </p:cNvPr>
          <p:cNvSpPr/>
          <p:nvPr/>
        </p:nvSpPr>
        <p:spPr>
          <a:xfrm>
            <a:off x="8385939" y="2169250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48808942-2B65-40D6-B118-7B960853D244}"/>
              </a:ext>
            </a:extLst>
          </p:cNvPr>
          <p:cNvSpPr/>
          <p:nvPr/>
        </p:nvSpPr>
        <p:spPr>
          <a:xfrm>
            <a:off x="8385939" y="1836243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8D4C6350-26E7-4626-BEDE-C9837A09F036}"/>
              </a:ext>
            </a:extLst>
          </p:cNvPr>
          <p:cNvSpPr/>
          <p:nvPr/>
        </p:nvSpPr>
        <p:spPr>
          <a:xfrm>
            <a:off x="8385939" y="1503236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2529D820-E5FE-4629-91DE-02BA542506AF}"/>
              </a:ext>
            </a:extLst>
          </p:cNvPr>
          <p:cNvSpPr/>
          <p:nvPr/>
        </p:nvSpPr>
        <p:spPr>
          <a:xfrm>
            <a:off x="8385939" y="1170229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6C40CAB7-4C1A-4CF6-ADEB-A2F657740DFF}"/>
              </a:ext>
            </a:extLst>
          </p:cNvPr>
          <p:cNvSpPr/>
          <p:nvPr/>
        </p:nvSpPr>
        <p:spPr>
          <a:xfrm>
            <a:off x="8385939" y="837222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8C92904E-3DB1-44AF-A0CA-F244447F72FF}"/>
              </a:ext>
            </a:extLst>
          </p:cNvPr>
          <p:cNvSpPr/>
          <p:nvPr/>
        </p:nvSpPr>
        <p:spPr>
          <a:xfrm>
            <a:off x="8815623" y="1498648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5C3153F1-B11D-42F2-81AD-68F53574E8D8}"/>
              </a:ext>
            </a:extLst>
          </p:cNvPr>
          <p:cNvSpPr/>
          <p:nvPr/>
        </p:nvSpPr>
        <p:spPr>
          <a:xfrm>
            <a:off x="8815623" y="1165641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025E4A8D-B77C-4059-8AFA-4E145A688A27}"/>
              </a:ext>
            </a:extLst>
          </p:cNvPr>
          <p:cNvSpPr/>
          <p:nvPr/>
        </p:nvSpPr>
        <p:spPr>
          <a:xfrm>
            <a:off x="8815623" y="832634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0" name="Picture 59">
            <a:extLst>
              <a:ext uri="{FF2B5EF4-FFF2-40B4-BE49-F238E27FC236}">
                <a16:creationId xmlns:a16="http://schemas.microsoft.com/office/drawing/2014/main" id="{3D9D7DDA-4E2C-41B2-A491-29E56E27965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>
            <a:off x="1534561" y="857437"/>
            <a:ext cx="2526393" cy="2582147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8D6B4D35-82EC-4A0F-A6A7-D836D1BACBBE}"/>
              </a:ext>
            </a:extLst>
          </p:cNvPr>
          <p:cNvSpPr txBox="1"/>
          <p:nvPr/>
        </p:nvSpPr>
        <p:spPr>
          <a:xfrm>
            <a:off x="1850415" y="1907640"/>
            <a:ext cx="6451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8		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2C690093-2161-4F70-BAB4-846E173B5099}"/>
              </a:ext>
            </a:extLst>
          </p:cNvPr>
          <p:cNvSpPr txBox="1"/>
          <p:nvPr/>
        </p:nvSpPr>
        <p:spPr>
          <a:xfrm>
            <a:off x="3319931" y="1185903"/>
            <a:ext cx="6451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5		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08BD6415-4AC4-426D-8614-9C0C304AC5D4}"/>
              </a:ext>
            </a:extLst>
          </p:cNvPr>
          <p:cNvSpPr txBox="1"/>
          <p:nvPr/>
        </p:nvSpPr>
        <p:spPr>
          <a:xfrm>
            <a:off x="3319931" y="2620205"/>
            <a:ext cx="6451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3		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ECD0EC7-B1C8-4D26-938A-96875023EC1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809" b="91627" l="5775" r="94833">
                        <a14:foregroundMark x1="90122" y1="58373" x2="89210" y2="77751"/>
                        <a14:foregroundMark x1="94833" y1="66986" x2="94833" y2="66986"/>
                        <a14:foregroundMark x1="90122" y1="78230" x2="62614" y2="78947"/>
                        <a14:foregroundMark x1="42857" y1="76555" x2="42857" y2="76555"/>
                        <a14:foregroundMark x1="45593" y1="89474" x2="45593" y2="89474"/>
                        <a14:foregroundMark x1="18085" y1="81818" x2="23860" y2="68421"/>
                        <a14:foregroundMark x1="16869" y1="77751" x2="38754" y2="78469"/>
                        <a14:foregroundMark x1="14894" y1="79426" x2="6839" y2="74880"/>
                        <a14:foregroundMark x1="5927" y1="70335" x2="5927" y2="64833"/>
                        <a14:foregroundMark x1="20821" y1="87799" x2="23100" y2="91627"/>
                        <a14:foregroundMark x1="75836" y1="90670" x2="73252" y2="89713"/>
                        <a14:foregroundMark x1="43465" y1="86603" x2="48176" y2="9138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421742" y="4912478"/>
            <a:ext cx="655048" cy="41612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6B57172-EB3F-4F7A-AA7F-14F3BBA0452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896" b="92448" l="2077" r="94728">
                        <a14:foregroundMark x1="9904" y1="71094" x2="6390" y2="64583"/>
                        <a14:foregroundMark x1="2077" y1="66146" x2="2077" y2="66146"/>
                        <a14:foregroundMark x1="7827" y1="82292" x2="7827" y2="82292"/>
                        <a14:foregroundMark x1="18690" y1="82292" x2="18690" y2="82292"/>
                        <a14:foregroundMark x1="19169" y1="91146" x2="19169" y2="91146"/>
                        <a14:foregroundMark x1="43291" y1="92448" x2="43291" y2="92448"/>
                        <a14:foregroundMark x1="40415" y1="83073" x2="40415" y2="83073"/>
                        <a14:foregroundMark x1="42332" y1="80990" x2="42332" y2="80990"/>
                        <a14:foregroundMark x1="32588" y1="81771" x2="32588" y2="81771"/>
                        <a14:foregroundMark x1="66294" y1="84375" x2="66294" y2="84375"/>
                        <a14:foregroundMark x1="64537" y1="84375" x2="77316" y2="85938"/>
                        <a14:foregroundMark x1="92173" y1="64323" x2="92173" y2="64323"/>
                        <a14:foregroundMark x1="52716" y1="66667" x2="72843" y2="62240"/>
                        <a14:foregroundMark x1="89936" y1="60156" x2="94728" y2="638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765639" y="4814059"/>
            <a:ext cx="649985" cy="398713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4CEA09D5-087B-4BD0-B96D-B1E3B1EC940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809" b="91627" l="5775" r="94833">
                        <a14:foregroundMark x1="90122" y1="58373" x2="89210" y2="77751"/>
                        <a14:foregroundMark x1="94833" y1="66986" x2="94833" y2="66986"/>
                        <a14:foregroundMark x1="90122" y1="78230" x2="62614" y2="78947"/>
                        <a14:foregroundMark x1="42857" y1="76555" x2="42857" y2="76555"/>
                        <a14:foregroundMark x1="45593" y1="89474" x2="45593" y2="89474"/>
                        <a14:foregroundMark x1="18085" y1="81818" x2="23860" y2="68421"/>
                        <a14:foregroundMark x1="16869" y1="77751" x2="38754" y2="78469"/>
                        <a14:foregroundMark x1="14894" y1="79426" x2="6839" y2="74880"/>
                        <a14:foregroundMark x1="5927" y1="70335" x2="5927" y2="64833"/>
                        <a14:foregroundMark x1="20821" y1="87799" x2="23100" y2="91627"/>
                        <a14:foregroundMark x1="75836" y1="90670" x2="73252" y2="89713"/>
                        <a14:foregroundMark x1="43465" y1="86603" x2="48176" y2="9138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911533" y="5255972"/>
            <a:ext cx="655048" cy="416125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B8D57D63-13C6-462F-9E6B-87C7D494944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809" b="91627" l="5775" r="94833">
                        <a14:foregroundMark x1="90122" y1="58373" x2="89210" y2="77751"/>
                        <a14:foregroundMark x1="94833" y1="66986" x2="94833" y2="66986"/>
                        <a14:foregroundMark x1="90122" y1="78230" x2="62614" y2="78947"/>
                        <a14:foregroundMark x1="42857" y1="76555" x2="42857" y2="76555"/>
                        <a14:foregroundMark x1="45593" y1="89474" x2="45593" y2="89474"/>
                        <a14:foregroundMark x1="18085" y1="81818" x2="23860" y2="68421"/>
                        <a14:foregroundMark x1="16869" y1="77751" x2="38754" y2="78469"/>
                        <a14:foregroundMark x1="14894" y1="79426" x2="6839" y2="74880"/>
                        <a14:foregroundMark x1="5927" y1="70335" x2="5927" y2="64833"/>
                        <a14:foregroundMark x1="20821" y1="87799" x2="23100" y2="91627"/>
                        <a14:foregroundMark x1="75836" y1="90670" x2="73252" y2="89713"/>
                        <a14:foregroundMark x1="43465" y1="86603" x2="48176" y2="9138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385939" y="5572501"/>
            <a:ext cx="655048" cy="416125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893C7790-244C-4EDD-A707-F589C9AC4C1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896" b="92448" l="2077" r="94728">
                        <a14:foregroundMark x1="9904" y1="71094" x2="6390" y2="64583"/>
                        <a14:foregroundMark x1="2077" y1="66146" x2="2077" y2="66146"/>
                        <a14:foregroundMark x1="7827" y1="82292" x2="7827" y2="82292"/>
                        <a14:foregroundMark x1="18690" y1="82292" x2="18690" y2="82292"/>
                        <a14:foregroundMark x1="19169" y1="91146" x2="19169" y2="91146"/>
                        <a14:foregroundMark x1="43291" y1="92448" x2="43291" y2="92448"/>
                        <a14:foregroundMark x1="40415" y1="83073" x2="40415" y2="83073"/>
                        <a14:foregroundMark x1="42332" y1="80990" x2="42332" y2="80990"/>
                        <a14:foregroundMark x1="32588" y1="81771" x2="32588" y2="81771"/>
                        <a14:foregroundMark x1="66294" y1="84375" x2="66294" y2="84375"/>
                        <a14:foregroundMark x1="64537" y1="84375" x2="77316" y2="85938"/>
                        <a14:foregroundMark x1="92173" y1="64323" x2="92173" y2="64323"/>
                        <a14:foregroundMark x1="52716" y1="66667" x2="72843" y2="62240"/>
                        <a14:foregroundMark x1="89936" y1="60156" x2="94728" y2="638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576480" y="5534375"/>
            <a:ext cx="649985" cy="398713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BB875E6A-EEFA-4412-BC69-AD8229D5A89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896" b="92448" l="2077" r="94728">
                        <a14:foregroundMark x1="9904" y1="71094" x2="6390" y2="64583"/>
                        <a14:foregroundMark x1="2077" y1="66146" x2="2077" y2="66146"/>
                        <a14:foregroundMark x1="7827" y1="82292" x2="7827" y2="82292"/>
                        <a14:foregroundMark x1="18690" y1="82292" x2="18690" y2="82292"/>
                        <a14:foregroundMark x1="19169" y1="91146" x2="19169" y2="91146"/>
                        <a14:foregroundMark x1="43291" y1="92448" x2="43291" y2="92448"/>
                        <a14:foregroundMark x1="40415" y1="83073" x2="40415" y2="83073"/>
                        <a14:foregroundMark x1="42332" y1="80990" x2="42332" y2="80990"/>
                        <a14:foregroundMark x1="32588" y1="81771" x2="32588" y2="81771"/>
                        <a14:foregroundMark x1="66294" y1="84375" x2="66294" y2="84375"/>
                        <a14:foregroundMark x1="64537" y1="84375" x2="77316" y2="85938"/>
                        <a14:foregroundMark x1="92173" y1="64323" x2="92173" y2="64323"/>
                        <a14:foregroundMark x1="52716" y1="66667" x2="72843" y2="62240"/>
                        <a14:foregroundMark x1="89936" y1="60156" x2="94728" y2="638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079177" y="5210727"/>
            <a:ext cx="649985" cy="398713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73D7078A-F0F1-4659-B5AF-DCAE6225865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809" b="91627" l="5775" r="94833">
                        <a14:foregroundMark x1="90122" y1="58373" x2="89210" y2="77751"/>
                        <a14:foregroundMark x1="94833" y1="66986" x2="94833" y2="66986"/>
                        <a14:foregroundMark x1="90122" y1="78230" x2="62614" y2="78947"/>
                        <a14:foregroundMark x1="42857" y1="76555" x2="42857" y2="76555"/>
                        <a14:foregroundMark x1="45593" y1="89474" x2="45593" y2="89474"/>
                        <a14:foregroundMark x1="18085" y1="81818" x2="23860" y2="68421"/>
                        <a14:foregroundMark x1="16869" y1="77751" x2="38754" y2="78469"/>
                        <a14:foregroundMark x1="14894" y1="79426" x2="6839" y2="74880"/>
                        <a14:foregroundMark x1="5927" y1="70335" x2="5927" y2="64833"/>
                        <a14:foregroundMark x1="20821" y1="87799" x2="23100" y2="91627"/>
                        <a14:foregroundMark x1="75836" y1="90670" x2="73252" y2="89713"/>
                        <a14:foregroundMark x1="43465" y1="86603" x2="48176" y2="9138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659350">
            <a:off x="8040733" y="3078646"/>
            <a:ext cx="655048" cy="416125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9D9FD669-4C9A-4047-A892-ED926D34758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896" b="92448" l="2077" r="94728">
                        <a14:foregroundMark x1="9904" y1="71094" x2="6390" y2="64583"/>
                        <a14:foregroundMark x1="2077" y1="66146" x2="2077" y2="66146"/>
                        <a14:foregroundMark x1="7827" y1="82292" x2="7827" y2="82292"/>
                        <a14:foregroundMark x1="18690" y1="82292" x2="18690" y2="82292"/>
                        <a14:foregroundMark x1="19169" y1="91146" x2="19169" y2="91146"/>
                        <a14:foregroundMark x1="43291" y1="92448" x2="43291" y2="92448"/>
                        <a14:foregroundMark x1="40415" y1="83073" x2="40415" y2="83073"/>
                        <a14:foregroundMark x1="42332" y1="80990" x2="42332" y2="80990"/>
                        <a14:foregroundMark x1="32588" y1="81771" x2="32588" y2="81771"/>
                        <a14:foregroundMark x1="66294" y1="84375" x2="66294" y2="84375"/>
                        <a14:foregroundMark x1="64537" y1="84375" x2="77316" y2="85938"/>
                        <a14:foregroundMark x1="92173" y1="64323" x2="92173" y2="64323"/>
                        <a14:foregroundMark x1="52716" y1="66667" x2="72843" y2="62240"/>
                        <a14:foregroundMark x1="89936" y1="60156" x2="94728" y2="638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0454475">
            <a:off x="7456533" y="2969239"/>
            <a:ext cx="649985" cy="398713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2698622F-C825-47B3-B4DB-F691517BF51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809" b="91627" l="5775" r="94833">
                        <a14:foregroundMark x1="90122" y1="58373" x2="89210" y2="77751"/>
                        <a14:foregroundMark x1="94833" y1="66986" x2="94833" y2="66986"/>
                        <a14:foregroundMark x1="90122" y1="78230" x2="62614" y2="78947"/>
                        <a14:foregroundMark x1="42857" y1="76555" x2="42857" y2="76555"/>
                        <a14:foregroundMark x1="45593" y1="89474" x2="45593" y2="89474"/>
                        <a14:foregroundMark x1="18085" y1="81818" x2="23860" y2="68421"/>
                        <a14:foregroundMark x1="16869" y1="77751" x2="38754" y2="78469"/>
                        <a14:foregroundMark x1="14894" y1="79426" x2="6839" y2="74880"/>
                        <a14:foregroundMark x1="5927" y1="70335" x2="5927" y2="64833"/>
                        <a14:foregroundMark x1="20821" y1="87799" x2="23100" y2="91627"/>
                        <a14:foregroundMark x1="75836" y1="90670" x2="73252" y2="89713"/>
                        <a14:foregroundMark x1="43465" y1="86603" x2="48176" y2="9138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919096" y="3429382"/>
            <a:ext cx="655048" cy="416125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5343FF91-011E-458F-840D-911D4B1CF5A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809" b="91627" l="5775" r="94833">
                        <a14:foregroundMark x1="90122" y1="58373" x2="89210" y2="77751"/>
                        <a14:foregroundMark x1="94833" y1="66986" x2="94833" y2="66986"/>
                        <a14:foregroundMark x1="90122" y1="78230" x2="62614" y2="78947"/>
                        <a14:foregroundMark x1="42857" y1="76555" x2="42857" y2="76555"/>
                        <a14:foregroundMark x1="45593" y1="89474" x2="45593" y2="89474"/>
                        <a14:foregroundMark x1="18085" y1="81818" x2="23860" y2="68421"/>
                        <a14:foregroundMark x1="16869" y1="77751" x2="38754" y2="78469"/>
                        <a14:foregroundMark x1="14894" y1="79426" x2="6839" y2="74880"/>
                        <a14:foregroundMark x1="5927" y1="70335" x2="5927" y2="64833"/>
                        <a14:foregroundMark x1="20821" y1="87799" x2="23100" y2="91627"/>
                        <a14:foregroundMark x1="75836" y1="90670" x2="73252" y2="89713"/>
                        <a14:foregroundMark x1="43465" y1="86603" x2="48176" y2="9138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19509864">
            <a:off x="7902146" y="3817761"/>
            <a:ext cx="655048" cy="416125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37E7D41A-AA23-4EFA-95C1-5F8B3F4156E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896" b="92448" l="2077" r="94728">
                        <a14:foregroundMark x1="9904" y1="71094" x2="6390" y2="64583"/>
                        <a14:foregroundMark x1="2077" y1="66146" x2="2077" y2="66146"/>
                        <a14:foregroundMark x1="7827" y1="82292" x2="7827" y2="82292"/>
                        <a14:foregroundMark x1="18690" y1="82292" x2="18690" y2="82292"/>
                        <a14:foregroundMark x1="19169" y1="91146" x2="19169" y2="91146"/>
                        <a14:foregroundMark x1="43291" y1="92448" x2="43291" y2="92448"/>
                        <a14:foregroundMark x1="40415" y1="83073" x2="40415" y2="83073"/>
                        <a14:foregroundMark x1="42332" y1="80990" x2="42332" y2="80990"/>
                        <a14:foregroundMark x1="32588" y1="81771" x2="32588" y2="81771"/>
                        <a14:foregroundMark x1="66294" y1="84375" x2="66294" y2="84375"/>
                        <a14:foregroundMark x1="64537" y1="84375" x2="77316" y2="85938"/>
                        <a14:foregroundMark x1="92173" y1="64323" x2="92173" y2="64323"/>
                        <a14:foregroundMark x1="52716" y1="66667" x2="72843" y2="62240"/>
                        <a14:foregroundMark x1="89936" y1="60156" x2="94728" y2="638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502445">
            <a:off x="7465892" y="3803144"/>
            <a:ext cx="649985" cy="398713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FC34EC66-0214-4694-AE63-D0320F4E070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896" b="92448" l="2077" r="94728">
                        <a14:foregroundMark x1="9904" y1="71094" x2="6390" y2="64583"/>
                        <a14:foregroundMark x1="2077" y1="66146" x2="2077" y2="66146"/>
                        <a14:foregroundMark x1="7827" y1="82292" x2="7827" y2="82292"/>
                        <a14:foregroundMark x1="18690" y1="82292" x2="18690" y2="82292"/>
                        <a14:foregroundMark x1="19169" y1="91146" x2="19169" y2="91146"/>
                        <a14:foregroundMark x1="43291" y1="92448" x2="43291" y2="92448"/>
                        <a14:foregroundMark x1="40415" y1="83073" x2="40415" y2="83073"/>
                        <a14:foregroundMark x1="42332" y1="80990" x2="42332" y2="80990"/>
                        <a14:foregroundMark x1="32588" y1="81771" x2="32588" y2="81771"/>
                        <a14:foregroundMark x1="66294" y1="84375" x2="66294" y2="84375"/>
                        <a14:foregroundMark x1="64537" y1="84375" x2="77316" y2="85938"/>
                        <a14:foregroundMark x1="92173" y1="64323" x2="92173" y2="64323"/>
                        <a14:foregroundMark x1="52716" y1="66667" x2="72843" y2="62240"/>
                        <a14:foregroundMark x1="89936" y1="60156" x2="94728" y2="638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333954" y="3373858"/>
            <a:ext cx="649985" cy="398713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D76A5977-3E21-4DB4-859A-51606FD4E9D7}"/>
              </a:ext>
            </a:extLst>
          </p:cNvPr>
          <p:cNvSpPr txBox="1"/>
          <p:nvPr/>
        </p:nvSpPr>
        <p:spPr>
          <a:xfrm>
            <a:off x="1933956" y="3444623"/>
            <a:ext cx="574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9D615A61-439A-C3BF-0FC8-D7AC0F1FBFE8}"/>
              </a:ext>
            </a:extLst>
          </p:cNvPr>
          <p:cNvSpPr/>
          <p:nvPr/>
        </p:nvSpPr>
        <p:spPr>
          <a:xfrm>
            <a:off x="1941554" y="3436233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7C1CC842-1C95-37DE-45CB-77D839E2761F}"/>
              </a:ext>
            </a:extLst>
          </p:cNvPr>
          <p:cNvSpPr/>
          <p:nvPr/>
        </p:nvSpPr>
        <p:spPr>
          <a:xfrm>
            <a:off x="3340957" y="5981430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513462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CD471A-A486-409D-A47E-22D06D490633}"/>
              </a:ext>
            </a:extLst>
          </p:cNvPr>
          <p:cNvSpPr txBox="1"/>
          <p:nvPr/>
        </p:nvSpPr>
        <p:spPr>
          <a:xfrm>
            <a:off x="228599" y="1285103"/>
            <a:ext cx="9537693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		Systematically find all the number bonds to 10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		Complete the part-whole model.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 5,  4,  3,  2,  				</a:t>
            </a: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AB8BA08C-329B-4560-B5DC-515188A13BD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6880338" y="4268366"/>
            <a:ext cx="2290973" cy="2341532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C3890D6E-65B6-46E9-A3DE-E037F05A0F8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5827"/>
          <a:stretch/>
        </p:blipFill>
        <p:spPr>
          <a:xfrm>
            <a:off x="8205393" y="795923"/>
            <a:ext cx="1093124" cy="1718127"/>
          </a:xfrm>
          <a:prstGeom prst="rect">
            <a:avLst/>
          </a:prstGeom>
        </p:spPr>
      </p:pic>
      <p:sp>
        <p:nvSpPr>
          <p:cNvPr id="35" name="Oval 34">
            <a:extLst>
              <a:ext uri="{FF2B5EF4-FFF2-40B4-BE49-F238E27FC236}">
                <a16:creationId xmlns:a16="http://schemas.microsoft.com/office/drawing/2014/main" id="{2E9D293E-B448-4C3C-99A9-EFAD2C7E0405}"/>
              </a:ext>
            </a:extLst>
          </p:cNvPr>
          <p:cNvSpPr/>
          <p:nvPr/>
        </p:nvSpPr>
        <p:spPr>
          <a:xfrm>
            <a:off x="8385939" y="1503236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5857EAB2-946E-459A-9CF3-9DFC91137316}"/>
              </a:ext>
            </a:extLst>
          </p:cNvPr>
          <p:cNvSpPr/>
          <p:nvPr/>
        </p:nvSpPr>
        <p:spPr>
          <a:xfrm>
            <a:off x="8385939" y="1170229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B82B36A4-8643-4F2A-9F0C-889DB1CD7844}"/>
              </a:ext>
            </a:extLst>
          </p:cNvPr>
          <p:cNvSpPr/>
          <p:nvPr/>
        </p:nvSpPr>
        <p:spPr>
          <a:xfrm>
            <a:off x="8385939" y="837222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8" name="Picture 57">
            <a:extLst>
              <a:ext uri="{FF2B5EF4-FFF2-40B4-BE49-F238E27FC236}">
                <a16:creationId xmlns:a16="http://schemas.microsoft.com/office/drawing/2014/main" id="{582B3513-DEF3-4801-93F4-C1720EDD4CE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>
            <a:off x="1465492" y="928293"/>
            <a:ext cx="1907088" cy="1949175"/>
          </a:xfrm>
          <a:prstGeom prst="rect">
            <a:avLst/>
          </a:prstGeom>
        </p:spPr>
      </p:pic>
      <p:sp>
        <p:nvSpPr>
          <p:cNvPr id="60" name="TextBox 59">
            <a:extLst>
              <a:ext uri="{FF2B5EF4-FFF2-40B4-BE49-F238E27FC236}">
                <a16:creationId xmlns:a16="http://schemas.microsoft.com/office/drawing/2014/main" id="{170489F8-700B-46EA-BA12-AC058C0B9DCB}"/>
              </a:ext>
            </a:extLst>
          </p:cNvPr>
          <p:cNvSpPr txBox="1"/>
          <p:nvPr/>
        </p:nvSpPr>
        <p:spPr>
          <a:xfrm>
            <a:off x="1567763" y="1647272"/>
            <a:ext cx="574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ysClr val="windowText" lastClr="00000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EDF7D639-A0F0-4BEA-882E-A26C9D633337}"/>
              </a:ext>
            </a:extLst>
          </p:cNvPr>
          <p:cNvSpPr txBox="1"/>
          <p:nvPr/>
        </p:nvSpPr>
        <p:spPr>
          <a:xfrm>
            <a:off x="2684021" y="2199470"/>
            <a:ext cx="574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ysClr val="windowText" lastClr="00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CE0E8C60-F4E9-4789-B76B-50F61ADC08EE}"/>
              </a:ext>
            </a:extLst>
          </p:cNvPr>
          <p:cNvSpPr txBox="1"/>
          <p:nvPr/>
        </p:nvSpPr>
        <p:spPr>
          <a:xfrm>
            <a:off x="7145591" y="4503379"/>
            <a:ext cx="44076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4	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480C7B7D-AF83-442A-AD3E-77779DC1DE57}"/>
              </a:ext>
            </a:extLst>
          </p:cNvPr>
          <p:cNvSpPr txBox="1"/>
          <p:nvPr/>
        </p:nvSpPr>
        <p:spPr>
          <a:xfrm>
            <a:off x="7145591" y="5815836"/>
            <a:ext cx="718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1FB2391-7785-04CB-C65F-6CB3A98A297B}"/>
              </a:ext>
            </a:extLst>
          </p:cNvPr>
          <p:cNvSpPr/>
          <p:nvPr/>
        </p:nvSpPr>
        <p:spPr>
          <a:xfrm>
            <a:off x="3375798" y="5960621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218537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CD471A-A486-409D-A47E-22D06D490633}"/>
              </a:ext>
            </a:extLst>
          </p:cNvPr>
          <p:cNvSpPr txBox="1"/>
          <p:nvPr/>
        </p:nvSpPr>
        <p:spPr>
          <a:xfrm>
            <a:off x="228599" y="1285103"/>
            <a:ext cx="9537693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		Systematically find all the number bonds to 10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		Complete the part-whole model.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 5,  4,  3,  2,  				</a:t>
            </a: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AB8BA08C-329B-4560-B5DC-515188A13BD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6880338" y="4268366"/>
            <a:ext cx="2290973" cy="2341532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29A79781-C428-43B8-822B-B1C3AD05BB51}"/>
              </a:ext>
            </a:extLst>
          </p:cNvPr>
          <p:cNvSpPr txBox="1"/>
          <p:nvPr/>
        </p:nvSpPr>
        <p:spPr>
          <a:xfrm>
            <a:off x="3361725" y="5969011"/>
            <a:ext cx="574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C3890D6E-65B6-46E9-A3DE-E037F05A0F8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5827"/>
          <a:stretch/>
        </p:blipFill>
        <p:spPr>
          <a:xfrm>
            <a:off x="8205393" y="795923"/>
            <a:ext cx="1093124" cy="1718127"/>
          </a:xfrm>
          <a:prstGeom prst="rect">
            <a:avLst/>
          </a:prstGeom>
        </p:spPr>
      </p:pic>
      <p:sp>
        <p:nvSpPr>
          <p:cNvPr id="35" name="Oval 34">
            <a:extLst>
              <a:ext uri="{FF2B5EF4-FFF2-40B4-BE49-F238E27FC236}">
                <a16:creationId xmlns:a16="http://schemas.microsoft.com/office/drawing/2014/main" id="{2E9D293E-B448-4C3C-99A9-EFAD2C7E0405}"/>
              </a:ext>
            </a:extLst>
          </p:cNvPr>
          <p:cNvSpPr/>
          <p:nvPr/>
        </p:nvSpPr>
        <p:spPr>
          <a:xfrm>
            <a:off x="8385939" y="1503236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5857EAB2-946E-459A-9CF3-9DFC91137316}"/>
              </a:ext>
            </a:extLst>
          </p:cNvPr>
          <p:cNvSpPr/>
          <p:nvPr/>
        </p:nvSpPr>
        <p:spPr>
          <a:xfrm>
            <a:off x="8385939" y="1170229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B82B36A4-8643-4F2A-9F0C-889DB1CD7844}"/>
              </a:ext>
            </a:extLst>
          </p:cNvPr>
          <p:cNvSpPr/>
          <p:nvPr/>
        </p:nvSpPr>
        <p:spPr>
          <a:xfrm>
            <a:off x="8385939" y="837222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8" name="Picture 57">
            <a:extLst>
              <a:ext uri="{FF2B5EF4-FFF2-40B4-BE49-F238E27FC236}">
                <a16:creationId xmlns:a16="http://schemas.microsoft.com/office/drawing/2014/main" id="{582B3513-DEF3-4801-93F4-C1720EDD4CE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>
            <a:off x="1465492" y="928293"/>
            <a:ext cx="1907088" cy="1949175"/>
          </a:xfrm>
          <a:prstGeom prst="rect">
            <a:avLst/>
          </a:prstGeom>
        </p:spPr>
      </p:pic>
      <p:sp>
        <p:nvSpPr>
          <p:cNvPr id="59" name="TextBox 58">
            <a:extLst>
              <a:ext uri="{FF2B5EF4-FFF2-40B4-BE49-F238E27FC236}">
                <a16:creationId xmlns:a16="http://schemas.microsoft.com/office/drawing/2014/main" id="{FF4C7C66-349D-4795-A234-419AF0EB2BA6}"/>
              </a:ext>
            </a:extLst>
          </p:cNvPr>
          <p:cNvSpPr txBox="1"/>
          <p:nvPr/>
        </p:nvSpPr>
        <p:spPr>
          <a:xfrm>
            <a:off x="2684021" y="1086252"/>
            <a:ext cx="574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170489F8-700B-46EA-BA12-AC058C0B9DCB}"/>
              </a:ext>
            </a:extLst>
          </p:cNvPr>
          <p:cNvSpPr txBox="1"/>
          <p:nvPr/>
        </p:nvSpPr>
        <p:spPr>
          <a:xfrm>
            <a:off x="1567763" y="1647272"/>
            <a:ext cx="574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ysClr val="windowText" lastClr="00000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EDF7D639-A0F0-4BEA-882E-A26C9D633337}"/>
              </a:ext>
            </a:extLst>
          </p:cNvPr>
          <p:cNvSpPr txBox="1"/>
          <p:nvPr/>
        </p:nvSpPr>
        <p:spPr>
          <a:xfrm>
            <a:off x="2684021" y="2199470"/>
            <a:ext cx="574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ysClr val="windowText" lastClr="000000"/>
                </a:solidFill>
                <a:latin typeface="Comic Sans MS" panose="030F0702030302020204" pitchFamily="66" charset="0"/>
              </a:rPr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2" name="TextBox 61">
                <a:extLst>
                  <a:ext uri="{FF2B5EF4-FFF2-40B4-BE49-F238E27FC236}">
                    <a16:creationId xmlns:a16="http://schemas.microsoft.com/office/drawing/2014/main" id="{C7E97FCC-0487-4614-B1A9-EF096C616DE4}"/>
                  </a:ext>
                </a:extLst>
              </p:cNvPr>
              <p:cNvSpPr txBox="1"/>
              <p:nvPr/>
            </p:nvSpPr>
            <p:spPr>
              <a:xfrm>
                <a:off x="1219869" y="3382305"/>
                <a:ext cx="8138444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10 		1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10		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10</a:t>
                </a:r>
              </a:p>
              <a:p>
                <a:pPr algn="l"/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10		   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 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10		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10  </a:t>
                </a:r>
              </a:p>
            </p:txBody>
          </p:sp>
        </mc:Choice>
        <mc:Fallback xmlns="">
          <p:sp>
            <p:nvSpPr>
              <p:cNvPr id="62" name="TextBox 61">
                <a:extLst>
                  <a:ext uri="{FF2B5EF4-FFF2-40B4-BE49-F238E27FC236}">
                    <a16:creationId xmlns:a16="http://schemas.microsoft.com/office/drawing/2014/main" id="{C7E97FCC-0487-4614-B1A9-EF096C616DE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19869" y="3382305"/>
                <a:ext cx="8138444" cy="954107"/>
              </a:xfrm>
              <a:prstGeom prst="rect">
                <a:avLst/>
              </a:prstGeom>
              <a:blipFill>
                <a:blip r:embed="rId6"/>
                <a:stretch>
                  <a:fillRect l="-1716" t="-6579" b="-1710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Box 16">
            <a:extLst>
              <a:ext uri="{FF2B5EF4-FFF2-40B4-BE49-F238E27FC236}">
                <a16:creationId xmlns:a16="http://schemas.microsoft.com/office/drawing/2014/main" id="{8D6B4D35-82EC-4A0F-A6A7-D836D1BACBBE}"/>
              </a:ext>
            </a:extLst>
          </p:cNvPr>
          <p:cNvSpPr txBox="1"/>
          <p:nvPr/>
        </p:nvSpPr>
        <p:spPr>
          <a:xfrm>
            <a:off x="8495925" y="5173857"/>
            <a:ext cx="718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8	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CE0E8C60-F4E9-4789-B76B-50F61ADC08EE}"/>
              </a:ext>
            </a:extLst>
          </p:cNvPr>
          <p:cNvSpPr txBox="1"/>
          <p:nvPr/>
        </p:nvSpPr>
        <p:spPr>
          <a:xfrm>
            <a:off x="7145591" y="4503379"/>
            <a:ext cx="44076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4	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480C7B7D-AF83-442A-AD3E-77779DC1DE57}"/>
              </a:ext>
            </a:extLst>
          </p:cNvPr>
          <p:cNvSpPr txBox="1"/>
          <p:nvPr/>
        </p:nvSpPr>
        <p:spPr>
          <a:xfrm>
            <a:off x="7145591" y="5815836"/>
            <a:ext cx="718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1FB2391-7785-04CB-C65F-6CB3A98A297B}"/>
              </a:ext>
            </a:extLst>
          </p:cNvPr>
          <p:cNvSpPr/>
          <p:nvPr/>
        </p:nvSpPr>
        <p:spPr>
          <a:xfrm>
            <a:off x="3375798" y="5960621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940006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CD471A-A486-409D-A47E-22D06D490633}"/>
              </a:ext>
            </a:extLst>
          </p:cNvPr>
          <p:cNvSpPr txBox="1"/>
          <p:nvPr/>
        </p:nvSpPr>
        <p:spPr>
          <a:xfrm>
            <a:off x="228600" y="1285103"/>
            <a:ext cx="7673546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There are 10 pencils. 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Mo takes 2 pencils. 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How many are left?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How many cubes?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		Complete the part-whole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model.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What number is missing?</a:t>
            </a:r>
          </a:p>
          <a:p>
            <a:pPr algn="l"/>
            <a:r>
              <a:rPr lang="en-GB" sz="800" dirty="0">
                <a:latin typeface="Comic Sans MS" panose="030F0702030302020204" pitchFamily="66" charset="0"/>
              </a:rPr>
              <a:t>		</a:t>
            </a:r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5,  4,  2,  1		</a:t>
            </a: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E7283E16-8747-4260-AECA-37588E0F16E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827"/>
          <a:stretch/>
        </p:blipFill>
        <p:spPr>
          <a:xfrm>
            <a:off x="8205393" y="795923"/>
            <a:ext cx="1093124" cy="1718127"/>
          </a:xfrm>
          <a:prstGeom prst="rect">
            <a:avLst/>
          </a:prstGeom>
        </p:spPr>
      </p:pic>
      <p:sp>
        <p:nvSpPr>
          <p:cNvPr id="33" name="Oval 32">
            <a:extLst>
              <a:ext uri="{FF2B5EF4-FFF2-40B4-BE49-F238E27FC236}">
                <a16:creationId xmlns:a16="http://schemas.microsoft.com/office/drawing/2014/main" id="{59B0689F-FB6B-4F0C-9FF3-7ADC80AF3433}"/>
              </a:ext>
            </a:extLst>
          </p:cNvPr>
          <p:cNvSpPr/>
          <p:nvPr/>
        </p:nvSpPr>
        <p:spPr>
          <a:xfrm>
            <a:off x="8385939" y="2169250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A1162776-50DB-492D-8F57-CA15C474A75C}"/>
              </a:ext>
            </a:extLst>
          </p:cNvPr>
          <p:cNvSpPr/>
          <p:nvPr/>
        </p:nvSpPr>
        <p:spPr>
          <a:xfrm>
            <a:off x="8385939" y="1836243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933A4885-CF58-43C4-BDD5-F4FAA801141D}"/>
              </a:ext>
            </a:extLst>
          </p:cNvPr>
          <p:cNvSpPr/>
          <p:nvPr/>
        </p:nvSpPr>
        <p:spPr>
          <a:xfrm>
            <a:off x="8385939" y="1503236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63B581D2-38C7-4596-B6A3-45DB1FFC16B3}"/>
              </a:ext>
            </a:extLst>
          </p:cNvPr>
          <p:cNvSpPr/>
          <p:nvPr/>
        </p:nvSpPr>
        <p:spPr>
          <a:xfrm>
            <a:off x="8385939" y="1170229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BE530E6F-671D-44D4-848B-5DCC06416DDC}"/>
              </a:ext>
            </a:extLst>
          </p:cNvPr>
          <p:cNvSpPr/>
          <p:nvPr/>
        </p:nvSpPr>
        <p:spPr>
          <a:xfrm>
            <a:off x="8385939" y="837222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9FDC0E4A-827C-4B7F-BFBF-560813B87177}"/>
              </a:ext>
            </a:extLst>
          </p:cNvPr>
          <p:cNvSpPr/>
          <p:nvPr/>
        </p:nvSpPr>
        <p:spPr>
          <a:xfrm>
            <a:off x="8815623" y="2164662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68FC2790-5872-4BDC-8237-E64FECBBA12C}"/>
              </a:ext>
            </a:extLst>
          </p:cNvPr>
          <p:cNvSpPr/>
          <p:nvPr/>
        </p:nvSpPr>
        <p:spPr>
          <a:xfrm>
            <a:off x="8815623" y="1831655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006499BC-16F5-4496-84C8-DD03BA600CC3}"/>
              </a:ext>
            </a:extLst>
          </p:cNvPr>
          <p:cNvSpPr/>
          <p:nvPr/>
        </p:nvSpPr>
        <p:spPr>
          <a:xfrm>
            <a:off x="8815623" y="1498648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243ABBBF-0493-45DE-8CBA-7973627EC2A9}"/>
              </a:ext>
            </a:extLst>
          </p:cNvPr>
          <p:cNvSpPr/>
          <p:nvPr/>
        </p:nvSpPr>
        <p:spPr>
          <a:xfrm>
            <a:off x="8815623" y="1165641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B76AD69B-2B37-462D-B993-91C424C94554}"/>
              </a:ext>
            </a:extLst>
          </p:cNvPr>
          <p:cNvSpPr/>
          <p:nvPr/>
        </p:nvSpPr>
        <p:spPr>
          <a:xfrm>
            <a:off x="8815623" y="832634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8" name="Picture 57">
            <a:extLst>
              <a:ext uri="{FF2B5EF4-FFF2-40B4-BE49-F238E27FC236}">
                <a16:creationId xmlns:a16="http://schemas.microsoft.com/office/drawing/2014/main" id="{065ABB22-CE2E-48BA-AB4D-7B5A3BA5FDE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6864552" y="3724441"/>
            <a:ext cx="2290973" cy="2341532"/>
          </a:xfrm>
          <a:prstGeom prst="rect">
            <a:avLst/>
          </a:prstGeom>
        </p:spPr>
      </p:pic>
      <p:sp>
        <p:nvSpPr>
          <p:cNvPr id="60" name="TextBox 59">
            <a:extLst>
              <a:ext uri="{FF2B5EF4-FFF2-40B4-BE49-F238E27FC236}">
                <a16:creationId xmlns:a16="http://schemas.microsoft.com/office/drawing/2014/main" id="{8EC837AB-034A-4213-8003-F623F2D9A8A5}"/>
              </a:ext>
            </a:extLst>
          </p:cNvPr>
          <p:cNvSpPr txBox="1"/>
          <p:nvPr/>
        </p:nvSpPr>
        <p:spPr>
          <a:xfrm>
            <a:off x="7129805" y="3959454"/>
            <a:ext cx="44076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3	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030D7532-D6C5-410C-9384-0BCCE6239E86}"/>
              </a:ext>
            </a:extLst>
          </p:cNvPr>
          <p:cNvSpPr txBox="1"/>
          <p:nvPr/>
        </p:nvSpPr>
        <p:spPr>
          <a:xfrm>
            <a:off x="7129805" y="5271911"/>
            <a:ext cx="718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7</a:t>
            </a:r>
          </a:p>
        </p:txBody>
      </p:sp>
      <p:pic>
        <p:nvPicPr>
          <p:cNvPr id="63" name="Picture 62">
            <a:extLst>
              <a:ext uri="{FF2B5EF4-FFF2-40B4-BE49-F238E27FC236}">
                <a16:creationId xmlns:a16="http://schemas.microsoft.com/office/drawing/2014/main" id="{4F04B1CE-6A3A-4CD3-B87B-99056A6ABD4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1277" y="3521891"/>
            <a:ext cx="445335" cy="629147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C0E6D153-0086-487F-8C2A-CD05AE6232D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502" y="3521891"/>
            <a:ext cx="445335" cy="629147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95B52C83-1A63-4593-8572-CE06E646FC4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4517" y="3521891"/>
            <a:ext cx="445335" cy="629147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AE6F02E2-0FC4-40A2-9C14-A2C8F9FCADF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3532" y="3521891"/>
            <a:ext cx="445335" cy="629147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9CD9BCF5-2FBA-489C-B347-CEC5F74309E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2547" y="3521891"/>
            <a:ext cx="445335" cy="629147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D4590621-9496-4156-BE03-0BF2AA82A5B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3233" y="3521891"/>
            <a:ext cx="445335" cy="629147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34A18CDE-6C15-4816-AF28-016499DFFEC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5189" y="3521891"/>
            <a:ext cx="445335" cy="629147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92436AC4-2A5B-4E75-81A4-F0825B5F871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7145" y="3521891"/>
            <a:ext cx="445335" cy="629147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F21C8567-1ABD-4A11-9073-FF89EE7571F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9101" y="3521891"/>
            <a:ext cx="445335" cy="62914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5200BCB-D0CF-41A1-9F41-B9A9AE9DE56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34323" y="1497989"/>
            <a:ext cx="133737" cy="973701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C3F2D90E-BCEE-42CF-B90D-1AED8975748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59672" y="1497989"/>
            <a:ext cx="133737" cy="973701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5BB1AC90-037F-4CF6-989D-FBB2C10229E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85021" y="1497989"/>
            <a:ext cx="133737" cy="973701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C9749146-38E7-4329-8711-646B3ECCE67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10370" y="1497989"/>
            <a:ext cx="133737" cy="973701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1B702E11-3682-497B-89D5-3889D1FCF81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35719" y="1497989"/>
            <a:ext cx="133737" cy="973701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id="{4035A809-E596-49C7-8A62-8BDF5069E9A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61068" y="1497989"/>
            <a:ext cx="133737" cy="973701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F4B1044C-F56C-4933-AC95-4B2768B1968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86417" y="1497989"/>
            <a:ext cx="133737" cy="973701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0C8CB8B2-D241-46FE-BD86-83905F3B606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11766" y="1497989"/>
            <a:ext cx="133737" cy="973701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72AA04E9-55EB-4E06-AD4B-612F0B06500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37115" y="1497989"/>
            <a:ext cx="133737" cy="973701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id="{644BE6C6-FF9D-46B1-AAEB-8E3B93228BD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62465" y="1497989"/>
            <a:ext cx="133737" cy="973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597131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CD471A-A486-409D-A47E-22D06D490633}"/>
              </a:ext>
            </a:extLst>
          </p:cNvPr>
          <p:cNvSpPr txBox="1"/>
          <p:nvPr/>
        </p:nvSpPr>
        <p:spPr>
          <a:xfrm>
            <a:off x="228600" y="1285103"/>
            <a:ext cx="7673546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There are 10 pencils. 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Mo takes 2 pencils. 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How many are left?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How many cubes?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		Complete the part-whole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model.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What number is missing?</a:t>
            </a:r>
          </a:p>
          <a:p>
            <a:pPr algn="l"/>
            <a:r>
              <a:rPr lang="en-GB" sz="800" dirty="0">
                <a:latin typeface="Comic Sans MS" panose="030F0702030302020204" pitchFamily="66" charset="0"/>
              </a:rPr>
              <a:t>		</a:t>
            </a:r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5,  4,  2,  1		</a:t>
            </a: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D6B4D35-82EC-4A0F-A6A7-D836D1BACBBE}"/>
              </a:ext>
            </a:extLst>
          </p:cNvPr>
          <p:cNvSpPr txBox="1"/>
          <p:nvPr/>
        </p:nvSpPr>
        <p:spPr>
          <a:xfrm>
            <a:off x="4755414" y="2156049"/>
            <a:ext cx="6622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8		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29A79781-C428-43B8-822B-B1C3AD05BB51}"/>
              </a:ext>
            </a:extLst>
          </p:cNvPr>
          <p:cNvSpPr txBox="1"/>
          <p:nvPr/>
        </p:nvSpPr>
        <p:spPr>
          <a:xfrm>
            <a:off x="5501191" y="5543991"/>
            <a:ext cx="24843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E7283E16-8747-4260-AECA-37588E0F16E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827"/>
          <a:stretch/>
        </p:blipFill>
        <p:spPr>
          <a:xfrm>
            <a:off x="8205393" y="795923"/>
            <a:ext cx="1093124" cy="1718127"/>
          </a:xfrm>
          <a:prstGeom prst="rect">
            <a:avLst/>
          </a:prstGeom>
        </p:spPr>
      </p:pic>
      <p:sp>
        <p:nvSpPr>
          <p:cNvPr id="33" name="Oval 32">
            <a:extLst>
              <a:ext uri="{FF2B5EF4-FFF2-40B4-BE49-F238E27FC236}">
                <a16:creationId xmlns:a16="http://schemas.microsoft.com/office/drawing/2014/main" id="{59B0689F-FB6B-4F0C-9FF3-7ADC80AF3433}"/>
              </a:ext>
            </a:extLst>
          </p:cNvPr>
          <p:cNvSpPr/>
          <p:nvPr/>
        </p:nvSpPr>
        <p:spPr>
          <a:xfrm>
            <a:off x="8385939" y="2169250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A1162776-50DB-492D-8F57-CA15C474A75C}"/>
              </a:ext>
            </a:extLst>
          </p:cNvPr>
          <p:cNvSpPr/>
          <p:nvPr/>
        </p:nvSpPr>
        <p:spPr>
          <a:xfrm>
            <a:off x="8385939" y="1836243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933A4885-CF58-43C4-BDD5-F4FAA801141D}"/>
              </a:ext>
            </a:extLst>
          </p:cNvPr>
          <p:cNvSpPr/>
          <p:nvPr/>
        </p:nvSpPr>
        <p:spPr>
          <a:xfrm>
            <a:off x="8385939" y="1503236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63B581D2-38C7-4596-B6A3-45DB1FFC16B3}"/>
              </a:ext>
            </a:extLst>
          </p:cNvPr>
          <p:cNvSpPr/>
          <p:nvPr/>
        </p:nvSpPr>
        <p:spPr>
          <a:xfrm>
            <a:off x="8385939" y="1170229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BE530E6F-671D-44D4-848B-5DCC06416DDC}"/>
              </a:ext>
            </a:extLst>
          </p:cNvPr>
          <p:cNvSpPr/>
          <p:nvPr/>
        </p:nvSpPr>
        <p:spPr>
          <a:xfrm>
            <a:off x="8385939" y="837222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9FDC0E4A-827C-4B7F-BFBF-560813B87177}"/>
              </a:ext>
            </a:extLst>
          </p:cNvPr>
          <p:cNvSpPr/>
          <p:nvPr/>
        </p:nvSpPr>
        <p:spPr>
          <a:xfrm>
            <a:off x="8815623" y="2164662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68FC2790-5872-4BDC-8237-E64FECBBA12C}"/>
              </a:ext>
            </a:extLst>
          </p:cNvPr>
          <p:cNvSpPr/>
          <p:nvPr/>
        </p:nvSpPr>
        <p:spPr>
          <a:xfrm>
            <a:off x="8815623" y="1831655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006499BC-16F5-4496-84C8-DD03BA600CC3}"/>
              </a:ext>
            </a:extLst>
          </p:cNvPr>
          <p:cNvSpPr/>
          <p:nvPr/>
        </p:nvSpPr>
        <p:spPr>
          <a:xfrm>
            <a:off x="8815623" y="1498648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243ABBBF-0493-45DE-8CBA-7973627EC2A9}"/>
              </a:ext>
            </a:extLst>
          </p:cNvPr>
          <p:cNvSpPr/>
          <p:nvPr/>
        </p:nvSpPr>
        <p:spPr>
          <a:xfrm>
            <a:off x="8815623" y="1165641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B76AD69B-2B37-462D-B993-91C424C94554}"/>
              </a:ext>
            </a:extLst>
          </p:cNvPr>
          <p:cNvSpPr/>
          <p:nvPr/>
        </p:nvSpPr>
        <p:spPr>
          <a:xfrm>
            <a:off x="8815623" y="832634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8" name="Picture 57">
            <a:extLst>
              <a:ext uri="{FF2B5EF4-FFF2-40B4-BE49-F238E27FC236}">
                <a16:creationId xmlns:a16="http://schemas.microsoft.com/office/drawing/2014/main" id="{065ABB22-CE2E-48BA-AB4D-7B5A3BA5FDE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6864552" y="3724441"/>
            <a:ext cx="2290973" cy="2341532"/>
          </a:xfrm>
          <a:prstGeom prst="rect">
            <a:avLst/>
          </a:prstGeom>
        </p:spPr>
      </p:pic>
      <p:sp>
        <p:nvSpPr>
          <p:cNvPr id="59" name="TextBox 58">
            <a:extLst>
              <a:ext uri="{FF2B5EF4-FFF2-40B4-BE49-F238E27FC236}">
                <a16:creationId xmlns:a16="http://schemas.microsoft.com/office/drawing/2014/main" id="{7D30D457-C8A9-4D6D-B9A6-6F214B2F7196}"/>
              </a:ext>
            </a:extLst>
          </p:cNvPr>
          <p:cNvSpPr txBox="1"/>
          <p:nvPr/>
        </p:nvSpPr>
        <p:spPr>
          <a:xfrm>
            <a:off x="8176892" y="4629932"/>
            <a:ext cx="10039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8EC837AB-034A-4213-8003-F623F2D9A8A5}"/>
              </a:ext>
            </a:extLst>
          </p:cNvPr>
          <p:cNvSpPr txBox="1"/>
          <p:nvPr/>
        </p:nvSpPr>
        <p:spPr>
          <a:xfrm>
            <a:off x="7129805" y="3959454"/>
            <a:ext cx="44076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3	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030D7532-D6C5-410C-9384-0BCCE6239E86}"/>
              </a:ext>
            </a:extLst>
          </p:cNvPr>
          <p:cNvSpPr txBox="1"/>
          <p:nvPr/>
        </p:nvSpPr>
        <p:spPr>
          <a:xfrm>
            <a:off x="7129805" y="5271911"/>
            <a:ext cx="718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F3CDEC44-C583-460F-8B49-F6F2666AE123}"/>
              </a:ext>
            </a:extLst>
          </p:cNvPr>
          <p:cNvSpPr txBox="1"/>
          <p:nvPr/>
        </p:nvSpPr>
        <p:spPr>
          <a:xfrm>
            <a:off x="4396687" y="2998671"/>
            <a:ext cx="574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9</a:t>
            </a:r>
          </a:p>
        </p:txBody>
      </p:sp>
      <p:pic>
        <p:nvPicPr>
          <p:cNvPr id="63" name="Picture 62">
            <a:extLst>
              <a:ext uri="{FF2B5EF4-FFF2-40B4-BE49-F238E27FC236}">
                <a16:creationId xmlns:a16="http://schemas.microsoft.com/office/drawing/2014/main" id="{4F04B1CE-6A3A-4CD3-B87B-99056A6ABD4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1277" y="3521891"/>
            <a:ext cx="445335" cy="629147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C0E6D153-0086-487F-8C2A-CD05AE6232D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502" y="3521891"/>
            <a:ext cx="445335" cy="629147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95B52C83-1A63-4593-8572-CE06E646FC4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4517" y="3521891"/>
            <a:ext cx="445335" cy="629147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AE6F02E2-0FC4-40A2-9C14-A2C8F9FCADF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3532" y="3521891"/>
            <a:ext cx="445335" cy="629147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9CD9BCF5-2FBA-489C-B347-CEC5F74309E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2547" y="3521891"/>
            <a:ext cx="445335" cy="629147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D4590621-9496-4156-BE03-0BF2AA82A5B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3233" y="3521891"/>
            <a:ext cx="445335" cy="629147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34A18CDE-6C15-4816-AF28-016499DFFEC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5189" y="3521891"/>
            <a:ext cx="445335" cy="629147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92436AC4-2A5B-4E75-81A4-F0825B5F871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7145" y="3521891"/>
            <a:ext cx="445335" cy="629147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F21C8567-1ABD-4A11-9073-FF89EE7571F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9101" y="3521891"/>
            <a:ext cx="445335" cy="62914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5200BCB-D0CF-41A1-9F41-B9A9AE9DE56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34323" y="1497989"/>
            <a:ext cx="133737" cy="973701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C3F2D90E-BCEE-42CF-B90D-1AED8975748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59672" y="1497989"/>
            <a:ext cx="133737" cy="973701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5BB1AC90-037F-4CF6-989D-FBB2C10229E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85021" y="1497989"/>
            <a:ext cx="133737" cy="973701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C9749146-38E7-4329-8711-646B3ECCE67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10370" y="1497989"/>
            <a:ext cx="133737" cy="973701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1B702E11-3682-497B-89D5-3889D1FCF81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35719" y="1497989"/>
            <a:ext cx="133737" cy="973701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id="{4035A809-E596-49C7-8A62-8BDF5069E9A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61068" y="1497989"/>
            <a:ext cx="133737" cy="973701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F4B1044C-F56C-4933-AC95-4B2768B1968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86417" y="1497989"/>
            <a:ext cx="133737" cy="973701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0C8CB8B2-D241-46FE-BD86-83905F3B606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11766" y="1497989"/>
            <a:ext cx="133737" cy="973701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72AA04E9-55EB-4E06-AD4B-612F0B06500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37115" y="1497989"/>
            <a:ext cx="133737" cy="973701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id="{644BE6C6-FF9D-46B1-AAEB-8E3B93228BD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62465" y="1497989"/>
            <a:ext cx="133737" cy="973701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C3629F9-B686-44CB-9EE7-098B0AA962A4}"/>
              </a:ext>
            </a:extLst>
          </p:cNvPr>
          <p:cNvCxnSpPr>
            <a:cxnSpLocks/>
          </p:cNvCxnSpPr>
          <p:nvPr/>
        </p:nvCxnSpPr>
        <p:spPr>
          <a:xfrm flipV="1">
            <a:off x="7408952" y="1497989"/>
            <a:ext cx="251211" cy="1086461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B2A83F9F-58D6-4E97-861D-7DC0BF23E176}"/>
              </a:ext>
            </a:extLst>
          </p:cNvPr>
          <p:cNvCxnSpPr>
            <a:cxnSpLocks/>
          </p:cNvCxnSpPr>
          <p:nvPr/>
        </p:nvCxnSpPr>
        <p:spPr>
          <a:xfrm flipV="1">
            <a:off x="7173603" y="1503236"/>
            <a:ext cx="251211" cy="1086461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9618407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/>
              <p:nvPr/>
            </p:nvSpPr>
            <p:spPr>
              <a:xfrm>
                <a:off x="228599" y="1285103"/>
                <a:ext cx="9214187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1)		Write the fact family for 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9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2)		Dora has 4 cars. 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She buys 3 more.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How many does she have now?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		Write a number sentence 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		to match the image.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 7,  8,  9,  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		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599" y="1285103"/>
                <a:ext cx="9214187" cy="5693866"/>
              </a:xfrm>
              <a:prstGeom prst="rect">
                <a:avLst/>
              </a:prstGeom>
              <a:blipFill>
                <a:blip r:embed="rId3"/>
                <a:stretch>
                  <a:fillRect l="-1323" t="-11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9620A92B-600A-40F0-B00F-C21FCCBC65C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5827"/>
          <a:stretch/>
        </p:blipFill>
        <p:spPr>
          <a:xfrm>
            <a:off x="8205393" y="795923"/>
            <a:ext cx="1093124" cy="1718127"/>
          </a:xfrm>
          <a:prstGeom prst="rect">
            <a:avLst/>
          </a:prstGeom>
        </p:spPr>
      </p:pic>
      <p:sp>
        <p:nvSpPr>
          <p:cNvPr id="33" name="Oval 32">
            <a:extLst>
              <a:ext uri="{FF2B5EF4-FFF2-40B4-BE49-F238E27FC236}">
                <a16:creationId xmlns:a16="http://schemas.microsoft.com/office/drawing/2014/main" id="{EA437C17-BD70-4C0E-8854-51529FFB0605}"/>
              </a:ext>
            </a:extLst>
          </p:cNvPr>
          <p:cNvSpPr/>
          <p:nvPr/>
        </p:nvSpPr>
        <p:spPr>
          <a:xfrm>
            <a:off x="8385939" y="2169250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337E4E4B-D1D9-4211-8DD5-7842F4782546}"/>
              </a:ext>
            </a:extLst>
          </p:cNvPr>
          <p:cNvSpPr/>
          <p:nvPr/>
        </p:nvSpPr>
        <p:spPr>
          <a:xfrm>
            <a:off x="8385939" y="1836243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C0AD9AFB-8C00-4B02-8C4F-A96E820892AC}"/>
              </a:ext>
            </a:extLst>
          </p:cNvPr>
          <p:cNvSpPr/>
          <p:nvPr/>
        </p:nvSpPr>
        <p:spPr>
          <a:xfrm>
            <a:off x="8385939" y="1503236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66239BAD-B8A2-4FEA-9CC8-98BC6177A951}"/>
              </a:ext>
            </a:extLst>
          </p:cNvPr>
          <p:cNvSpPr/>
          <p:nvPr/>
        </p:nvSpPr>
        <p:spPr>
          <a:xfrm>
            <a:off x="8385939" y="1170229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22B1F668-79D3-43F5-9E4D-4D34D3FBA456}"/>
              </a:ext>
            </a:extLst>
          </p:cNvPr>
          <p:cNvSpPr/>
          <p:nvPr/>
        </p:nvSpPr>
        <p:spPr>
          <a:xfrm>
            <a:off x="8385939" y="837222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EBCD1406-1174-4F4D-9BB6-C57C610ECC3C}"/>
              </a:ext>
            </a:extLst>
          </p:cNvPr>
          <p:cNvSpPr/>
          <p:nvPr/>
        </p:nvSpPr>
        <p:spPr>
          <a:xfrm>
            <a:off x="8815623" y="1831655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D5305110-3234-4941-8743-3B642721519F}"/>
              </a:ext>
            </a:extLst>
          </p:cNvPr>
          <p:cNvSpPr/>
          <p:nvPr/>
        </p:nvSpPr>
        <p:spPr>
          <a:xfrm>
            <a:off x="8815623" y="1498648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8ED1FE17-94E5-4F40-B1A7-874379562CFA}"/>
              </a:ext>
            </a:extLst>
          </p:cNvPr>
          <p:cNvSpPr/>
          <p:nvPr/>
        </p:nvSpPr>
        <p:spPr>
          <a:xfrm>
            <a:off x="8815623" y="1165641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31FF18EB-7CF7-4141-A03D-61F13CED69F2}"/>
              </a:ext>
            </a:extLst>
          </p:cNvPr>
          <p:cNvSpPr/>
          <p:nvPr/>
        </p:nvSpPr>
        <p:spPr>
          <a:xfrm>
            <a:off x="8815623" y="832634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EED7691-52B2-4858-9FF6-9E1B1812FEA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60018" y="4883541"/>
            <a:ext cx="508535" cy="71601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2DDAB4E-3A5F-4D4D-9097-15A2E654957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35324" y="4871336"/>
            <a:ext cx="998763" cy="728222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96CECB8C-13D7-4292-AEBB-FCFE740B1EF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72563" y="4883541"/>
            <a:ext cx="508535" cy="716017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E73C0A42-497E-4988-B330-BBE334E26F9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85108" y="4883541"/>
            <a:ext cx="508535" cy="716017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46531F20-45F7-4AE5-B6B0-EFDE6347A18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97653" y="4883541"/>
            <a:ext cx="508535" cy="716017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014B4C91-DCCC-4944-9D0E-7BD14E6E396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63223" y="4871336"/>
            <a:ext cx="998763" cy="728222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E5A131A6-45BB-52F7-FA71-576A2E2B0337}"/>
              </a:ext>
            </a:extLst>
          </p:cNvPr>
          <p:cNvSpPr/>
          <p:nvPr/>
        </p:nvSpPr>
        <p:spPr>
          <a:xfrm>
            <a:off x="2825696" y="5971133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711852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/>
              <p:nvPr/>
            </p:nvSpPr>
            <p:spPr>
              <a:xfrm>
                <a:off x="228599" y="1285103"/>
                <a:ext cx="9214187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1)		Write the fact family for 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9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2)		Dora has 4 cars. 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She buys 3 more.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How many does she have now?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		Write a number sentence 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		to match the image.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 7,  8,  9,  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		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599" y="1285103"/>
                <a:ext cx="9214187" cy="5693866"/>
              </a:xfrm>
              <a:prstGeom prst="rect">
                <a:avLst/>
              </a:prstGeom>
              <a:blipFill>
                <a:blip r:embed="rId3"/>
                <a:stretch>
                  <a:fillRect l="-1238" t="-111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8D6B4D35-82EC-4A0F-A6A7-D836D1BACBBE}"/>
                  </a:ext>
                </a:extLst>
              </p:cNvPr>
              <p:cNvSpPr txBox="1"/>
              <p:nvPr/>
            </p:nvSpPr>
            <p:spPr>
              <a:xfrm>
                <a:off x="6859696" y="5599558"/>
                <a:ext cx="1949176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6	</a:t>
                </a: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8D6B4D35-82EC-4A0F-A6A7-D836D1BACBB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59696" y="5599558"/>
                <a:ext cx="1949176" cy="954107"/>
              </a:xfrm>
              <a:prstGeom prst="rect">
                <a:avLst/>
              </a:prstGeom>
              <a:blipFill>
                <a:blip r:embed="rId4"/>
                <a:stretch>
                  <a:fillRect l="-7143" t="-80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TextBox 35">
            <a:extLst>
              <a:ext uri="{FF2B5EF4-FFF2-40B4-BE49-F238E27FC236}">
                <a16:creationId xmlns:a16="http://schemas.microsoft.com/office/drawing/2014/main" id="{29A79781-C428-43B8-822B-B1C3AD05BB51}"/>
              </a:ext>
            </a:extLst>
          </p:cNvPr>
          <p:cNvSpPr txBox="1"/>
          <p:nvPr/>
        </p:nvSpPr>
        <p:spPr>
          <a:xfrm>
            <a:off x="2825696" y="5979523"/>
            <a:ext cx="574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10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9620A92B-600A-40F0-B00F-C21FCCBC65C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5827"/>
          <a:stretch/>
        </p:blipFill>
        <p:spPr>
          <a:xfrm>
            <a:off x="8205393" y="795923"/>
            <a:ext cx="1093124" cy="1718127"/>
          </a:xfrm>
          <a:prstGeom prst="rect">
            <a:avLst/>
          </a:prstGeom>
        </p:spPr>
      </p:pic>
      <p:sp>
        <p:nvSpPr>
          <p:cNvPr id="33" name="Oval 32">
            <a:extLst>
              <a:ext uri="{FF2B5EF4-FFF2-40B4-BE49-F238E27FC236}">
                <a16:creationId xmlns:a16="http://schemas.microsoft.com/office/drawing/2014/main" id="{EA437C17-BD70-4C0E-8854-51529FFB0605}"/>
              </a:ext>
            </a:extLst>
          </p:cNvPr>
          <p:cNvSpPr/>
          <p:nvPr/>
        </p:nvSpPr>
        <p:spPr>
          <a:xfrm>
            <a:off x="8385939" y="2169250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337E4E4B-D1D9-4211-8DD5-7842F4782546}"/>
              </a:ext>
            </a:extLst>
          </p:cNvPr>
          <p:cNvSpPr/>
          <p:nvPr/>
        </p:nvSpPr>
        <p:spPr>
          <a:xfrm>
            <a:off x="8385939" y="1836243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C0AD9AFB-8C00-4B02-8C4F-A96E820892AC}"/>
              </a:ext>
            </a:extLst>
          </p:cNvPr>
          <p:cNvSpPr/>
          <p:nvPr/>
        </p:nvSpPr>
        <p:spPr>
          <a:xfrm>
            <a:off x="8385939" y="1503236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66239BAD-B8A2-4FEA-9CC8-98BC6177A951}"/>
              </a:ext>
            </a:extLst>
          </p:cNvPr>
          <p:cNvSpPr/>
          <p:nvPr/>
        </p:nvSpPr>
        <p:spPr>
          <a:xfrm>
            <a:off x="8385939" y="1170229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22B1F668-79D3-43F5-9E4D-4D34D3FBA456}"/>
              </a:ext>
            </a:extLst>
          </p:cNvPr>
          <p:cNvSpPr/>
          <p:nvPr/>
        </p:nvSpPr>
        <p:spPr>
          <a:xfrm>
            <a:off x="8385939" y="837222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EBCD1406-1174-4F4D-9BB6-C57C610ECC3C}"/>
              </a:ext>
            </a:extLst>
          </p:cNvPr>
          <p:cNvSpPr/>
          <p:nvPr/>
        </p:nvSpPr>
        <p:spPr>
          <a:xfrm>
            <a:off x="8815623" y="1831655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D5305110-3234-4941-8743-3B642721519F}"/>
              </a:ext>
            </a:extLst>
          </p:cNvPr>
          <p:cNvSpPr/>
          <p:nvPr/>
        </p:nvSpPr>
        <p:spPr>
          <a:xfrm>
            <a:off x="8815623" y="1498648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8ED1FE17-94E5-4F40-B1A7-874379562CFA}"/>
              </a:ext>
            </a:extLst>
          </p:cNvPr>
          <p:cNvSpPr/>
          <p:nvPr/>
        </p:nvSpPr>
        <p:spPr>
          <a:xfrm>
            <a:off x="8815623" y="1165641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31FF18EB-7CF7-4141-A03D-61F13CED69F2}"/>
              </a:ext>
            </a:extLst>
          </p:cNvPr>
          <p:cNvSpPr/>
          <p:nvPr/>
        </p:nvSpPr>
        <p:spPr>
          <a:xfrm>
            <a:off x="8815623" y="832634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EED7691-52B2-4858-9FF6-9E1B1812FEA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60018" y="4883541"/>
            <a:ext cx="508535" cy="71601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2DDAB4E-3A5F-4D4D-9097-15A2E654957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35324" y="4871336"/>
            <a:ext cx="998763" cy="728222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96CECB8C-13D7-4292-AEBB-FCFE740B1EF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72563" y="4883541"/>
            <a:ext cx="508535" cy="716017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E73C0A42-497E-4988-B330-BBE334E26F9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85108" y="4883541"/>
            <a:ext cx="508535" cy="716017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46531F20-45F7-4AE5-B6B0-EFDE6347A18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97653" y="4883541"/>
            <a:ext cx="508535" cy="716017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014B4C91-DCCC-4944-9D0E-7BD14E6E396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63223" y="4871336"/>
            <a:ext cx="998763" cy="728222"/>
          </a:xfrm>
          <a:prstGeom prst="rect">
            <a:avLst/>
          </a:prstGeom>
        </p:spPr>
      </p:pic>
      <p:sp>
        <p:nvSpPr>
          <p:cNvPr id="62" name="TextBox 61">
            <a:extLst>
              <a:ext uri="{FF2B5EF4-FFF2-40B4-BE49-F238E27FC236}">
                <a16:creationId xmlns:a16="http://schemas.microsoft.com/office/drawing/2014/main" id="{E260CF66-386E-41ED-8B35-362347457EC2}"/>
              </a:ext>
            </a:extLst>
          </p:cNvPr>
          <p:cNvSpPr txBox="1"/>
          <p:nvPr/>
        </p:nvSpPr>
        <p:spPr>
          <a:xfrm>
            <a:off x="6518916" y="3854121"/>
            <a:ext cx="1949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Box 62">
                <a:extLst>
                  <a:ext uri="{FF2B5EF4-FFF2-40B4-BE49-F238E27FC236}">
                    <a16:creationId xmlns:a16="http://schemas.microsoft.com/office/drawing/2014/main" id="{07936CBD-164F-4E19-9904-5D673AD95E21}"/>
                  </a:ext>
                </a:extLst>
              </p:cNvPr>
              <p:cNvSpPr txBox="1"/>
              <p:nvPr/>
            </p:nvSpPr>
            <p:spPr>
              <a:xfrm>
                <a:off x="1139637" y="1880648"/>
                <a:ext cx="8749104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4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1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9     1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9     9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1     9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1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8		</a:t>
                </a:r>
              </a:p>
              <a:p>
                <a:pPr algn="l"/>
                <a:r>
                  <a:rPr lang="en-GB" sz="24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9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2400" b="0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1	    9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1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8 	    8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9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1	   1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8		</a:t>
                </a:r>
              </a:p>
            </p:txBody>
          </p:sp>
        </mc:Choice>
        <mc:Fallback xmlns="">
          <p:sp>
            <p:nvSpPr>
              <p:cNvPr id="63" name="TextBox 62">
                <a:extLst>
                  <a:ext uri="{FF2B5EF4-FFF2-40B4-BE49-F238E27FC236}">
                    <a16:creationId xmlns:a16="http://schemas.microsoft.com/office/drawing/2014/main" id="{07936CBD-164F-4E19-9904-5D673AD95E2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9637" y="1880648"/>
                <a:ext cx="8749104" cy="830997"/>
              </a:xfrm>
              <a:prstGeom prst="rect">
                <a:avLst/>
              </a:prstGeom>
              <a:blipFill>
                <a:blip r:embed="rId8"/>
                <a:stretch>
                  <a:fillRect l="-1014" t="-6061" b="-16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Rectangle 24">
            <a:extLst>
              <a:ext uri="{FF2B5EF4-FFF2-40B4-BE49-F238E27FC236}">
                <a16:creationId xmlns:a16="http://schemas.microsoft.com/office/drawing/2014/main" id="{E5A131A6-45BB-52F7-FA71-576A2E2B0337}"/>
              </a:ext>
            </a:extLst>
          </p:cNvPr>
          <p:cNvSpPr/>
          <p:nvPr/>
        </p:nvSpPr>
        <p:spPr>
          <a:xfrm>
            <a:off x="2825696" y="5971133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182662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CD471A-A486-409D-A47E-22D06D490633}"/>
              </a:ext>
            </a:extLst>
          </p:cNvPr>
          <p:cNvSpPr txBox="1"/>
          <p:nvPr/>
        </p:nvSpPr>
        <p:spPr>
          <a:xfrm>
            <a:off x="228600" y="1285103"/>
            <a:ext cx="7673546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How many counters altogether?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		Write the addition fact family. 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What number is missing?</a:t>
            </a:r>
          </a:p>
          <a:p>
            <a:pPr algn="l"/>
            <a:r>
              <a:rPr lang="en-GB" sz="600" dirty="0">
                <a:latin typeface="Comic Sans MS" panose="030F0702030302020204" pitchFamily="66" charset="0"/>
              </a:rPr>
              <a:t>		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5,  6,  7,  9	</a:t>
            </a: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AB8BA08C-329B-4560-B5DC-515188A13BD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6931464" y="3511160"/>
            <a:ext cx="2343380" cy="2395096"/>
          </a:xfrm>
          <a:prstGeom prst="rect">
            <a:avLst/>
          </a:prstGeom>
        </p:spPr>
      </p:pic>
      <p:sp>
        <p:nvSpPr>
          <p:cNvPr id="25" name="Oval 24">
            <a:extLst>
              <a:ext uri="{FF2B5EF4-FFF2-40B4-BE49-F238E27FC236}">
                <a16:creationId xmlns:a16="http://schemas.microsoft.com/office/drawing/2014/main" id="{1DDCF723-2092-4D7A-A8A2-63204D5003F3}"/>
              </a:ext>
            </a:extLst>
          </p:cNvPr>
          <p:cNvSpPr/>
          <p:nvPr/>
        </p:nvSpPr>
        <p:spPr>
          <a:xfrm>
            <a:off x="1479086" y="3540159"/>
            <a:ext cx="332068" cy="33206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8494AB37-E4CD-4C76-86E4-37AE06E3E30A}"/>
              </a:ext>
            </a:extLst>
          </p:cNvPr>
          <p:cNvSpPr/>
          <p:nvPr/>
        </p:nvSpPr>
        <p:spPr>
          <a:xfrm>
            <a:off x="2545238" y="3540159"/>
            <a:ext cx="332068" cy="33206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BCCD8486-4E63-44C1-A5BC-103F07567D0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5827"/>
          <a:stretch/>
        </p:blipFill>
        <p:spPr>
          <a:xfrm>
            <a:off x="8205393" y="795923"/>
            <a:ext cx="1093124" cy="1718127"/>
          </a:xfrm>
          <a:prstGeom prst="rect">
            <a:avLst/>
          </a:prstGeom>
        </p:spPr>
      </p:pic>
      <p:sp>
        <p:nvSpPr>
          <p:cNvPr id="52" name="Oval 51">
            <a:extLst>
              <a:ext uri="{FF2B5EF4-FFF2-40B4-BE49-F238E27FC236}">
                <a16:creationId xmlns:a16="http://schemas.microsoft.com/office/drawing/2014/main" id="{F55E8947-DE60-407B-9286-61E3C60B9899}"/>
              </a:ext>
            </a:extLst>
          </p:cNvPr>
          <p:cNvSpPr/>
          <p:nvPr/>
        </p:nvSpPr>
        <p:spPr>
          <a:xfrm>
            <a:off x="8385939" y="837222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61CAF9D7-3E94-41F3-B789-90E2D7539477}"/>
              </a:ext>
            </a:extLst>
          </p:cNvPr>
          <p:cNvSpPr/>
          <p:nvPr/>
        </p:nvSpPr>
        <p:spPr>
          <a:xfrm>
            <a:off x="8815623" y="832634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26BD4661-F23A-407E-B932-7D0975AFE094}"/>
              </a:ext>
            </a:extLst>
          </p:cNvPr>
          <p:cNvSpPr/>
          <p:nvPr/>
        </p:nvSpPr>
        <p:spPr>
          <a:xfrm>
            <a:off x="1479086" y="3913833"/>
            <a:ext cx="332068" cy="33206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71D2EE83-4105-493B-B771-6DB14548F0E1}"/>
              </a:ext>
            </a:extLst>
          </p:cNvPr>
          <p:cNvSpPr/>
          <p:nvPr/>
        </p:nvSpPr>
        <p:spPr>
          <a:xfrm>
            <a:off x="2012162" y="3540159"/>
            <a:ext cx="332068" cy="33206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41ACA8AF-7E17-4E87-BDE2-9B3FF389FFC8}"/>
              </a:ext>
            </a:extLst>
          </p:cNvPr>
          <p:cNvSpPr/>
          <p:nvPr/>
        </p:nvSpPr>
        <p:spPr>
          <a:xfrm>
            <a:off x="2012162" y="3913833"/>
            <a:ext cx="332068" cy="33206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B400B2B3-3B79-48EE-9DBC-833F41033DC3}"/>
              </a:ext>
            </a:extLst>
          </p:cNvPr>
          <p:cNvSpPr/>
          <p:nvPr/>
        </p:nvSpPr>
        <p:spPr>
          <a:xfrm>
            <a:off x="2545238" y="3913833"/>
            <a:ext cx="332068" cy="33206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D6B4D35-82EC-4A0F-A6A7-D836D1BACBBE}"/>
              </a:ext>
            </a:extLst>
          </p:cNvPr>
          <p:cNvSpPr txBox="1"/>
          <p:nvPr/>
        </p:nvSpPr>
        <p:spPr>
          <a:xfrm>
            <a:off x="7210485" y="3730821"/>
            <a:ext cx="4438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36EE9F5B-8AB8-41B6-8876-42148FBA5FAF}"/>
              </a:ext>
            </a:extLst>
          </p:cNvPr>
          <p:cNvSpPr txBox="1"/>
          <p:nvPr/>
        </p:nvSpPr>
        <p:spPr>
          <a:xfrm>
            <a:off x="7211047" y="5078273"/>
            <a:ext cx="4438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263571E5-7015-4B87-AB56-063A4B782A2F}"/>
              </a:ext>
            </a:extLst>
          </p:cNvPr>
          <p:cNvSpPr txBox="1"/>
          <p:nvPr/>
        </p:nvSpPr>
        <p:spPr>
          <a:xfrm>
            <a:off x="8568004" y="4447098"/>
            <a:ext cx="4438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7</a:t>
            </a:r>
          </a:p>
        </p:txBody>
      </p:sp>
      <p:graphicFrame>
        <p:nvGraphicFramePr>
          <p:cNvPr id="8" name="Table 8">
            <a:extLst>
              <a:ext uri="{FF2B5EF4-FFF2-40B4-BE49-F238E27FC236}">
                <a16:creationId xmlns:a16="http://schemas.microsoft.com/office/drawing/2014/main" id="{466D7FE2-3268-4C88-80E6-853A36618B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5982638"/>
              </p:ext>
            </p:extLst>
          </p:nvPr>
        </p:nvGraphicFramePr>
        <p:xfrm>
          <a:off x="1242777" y="1109918"/>
          <a:ext cx="1949172" cy="18342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9172">
                  <a:extLst>
                    <a:ext uri="{9D8B030D-6E8A-4147-A177-3AD203B41FA5}">
                      <a16:colId xmlns:a16="http://schemas.microsoft.com/office/drawing/2014/main" val="2315329580"/>
                    </a:ext>
                  </a:extLst>
                </a:gridCol>
              </a:tblGrid>
              <a:tr h="110470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4223418"/>
                  </a:ext>
                </a:extLst>
              </a:tr>
              <a:tr h="72954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First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17440704"/>
                  </a:ext>
                </a:extLst>
              </a:tr>
            </a:tbl>
          </a:graphicData>
        </a:graphic>
      </p:graphicFrame>
      <p:graphicFrame>
        <p:nvGraphicFramePr>
          <p:cNvPr id="69" name="Table 8">
            <a:extLst>
              <a:ext uri="{FF2B5EF4-FFF2-40B4-BE49-F238E27FC236}">
                <a16:creationId xmlns:a16="http://schemas.microsoft.com/office/drawing/2014/main" id="{D4E5F13F-97A4-4FA8-AED3-BCFD61370C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0216953"/>
              </p:ext>
            </p:extLst>
          </p:nvPr>
        </p:nvGraphicFramePr>
        <p:xfrm>
          <a:off x="3304490" y="1109918"/>
          <a:ext cx="1949172" cy="18342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9172">
                  <a:extLst>
                    <a:ext uri="{9D8B030D-6E8A-4147-A177-3AD203B41FA5}">
                      <a16:colId xmlns:a16="http://schemas.microsoft.com/office/drawing/2014/main" val="2315329580"/>
                    </a:ext>
                  </a:extLst>
                </a:gridCol>
              </a:tblGrid>
              <a:tr h="110470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4223418"/>
                  </a:ext>
                </a:extLst>
              </a:tr>
              <a:tr h="72954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Then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17440704"/>
                  </a:ext>
                </a:extLst>
              </a:tr>
            </a:tbl>
          </a:graphicData>
        </a:graphic>
      </p:graphicFrame>
      <p:graphicFrame>
        <p:nvGraphicFramePr>
          <p:cNvPr id="70" name="Table 8">
            <a:extLst>
              <a:ext uri="{FF2B5EF4-FFF2-40B4-BE49-F238E27FC236}">
                <a16:creationId xmlns:a16="http://schemas.microsoft.com/office/drawing/2014/main" id="{1A068499-FC06-4839-AFD6-2020D5439E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3108248"/>
              </p:ext>
            </p:extLst>
          </p:nvPr>
        </p:nvGraphicFramePr>
        <p:xfrm>
          <a:off x="5366204" y="1114506"/>
          <a:ext cx="1949172" cy="18342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9172">
                  <a:extLst>
                    <a:ext uri="{9D8B030D-6E8A-4147-A177-3AD203B41FA5}">
                      <a16:colId xmlns:a16="http://schemas.microsoft.com/office/drawing/2014/main" val="2315329580"/>
                    </a:ext>
                  </a:extLst>
                </a:gridCol>
              </a:tblGrid>
              <a:tr h="110470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4223418"/>
                  </a:ext>
                </a:extLst>
              </a:tr>
              <a:tr h="72954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Now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17440704"/>
                  </a:ext>
                </a:extLst>
              </a:tr>
            </a:tbl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8CE4C843-BCED-45A3-A731-D06AB0B6F8D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77878" y="1172510"/>
            <a:ext cx="478320" cy="481665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7ECB31CD-E27B-40A6-B9C3-7A72A5CAA68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45198" y="1172510"/>
            <a:ext cx="478320" cy="481665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5DEF5900-1985-46AD-87B5-EBCC680656D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12518" y="1172510"/>
            <a:ext cx="478320" cy="481665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C982DDA2-B5EB-4694-8E0D-CD0EA00C2F7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82715" y="1177563"/>
            <a:ext cx="478320" cy="481665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91C0769B-02E6-4BC7-BA26-C987E4B1761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97934" y="1663083"/>
            <a:ext cx="478320" cy="481665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B0F495FC-C2F9-4C12-8BBF-D02D1972BE3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65254" y="1663083"/>
            <a:ext cx="478320" cy="481665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id="{88EC8D7B-A62C-48BA-9ED2-0CC57937620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32574" y="1663083"/>
            <a:ext cx="478320" cy="481665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E63D2158-4FB8-4F1C-AF71-49097406E5C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61671" y="1166491"/>
            <a:ext cx="478320" cy="481665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23BDDA24-97BA-4E03-A935-35E3C4818FE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28991" y="1166491"/>
            <a:ext cx="478320" cy="481665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id="{BAEDD0F6-BEC9-447D-94AC-CF64A7E7989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96311" y="1166491"/>
            <a:ext cx="478320" cy="481665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id="{EEA932EE-E1C2-4BB5-862D-725D9129F6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66508" y="1171544"/>
            <a:ext cx="478320" cy="481665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EFE522FE-6A52-4097-9185-4309611B0DD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81727" y="1657064"/>
            <a:ext cx="478320" cy="481665"/>
          </a:xfrm>
          <a:prstGeom prst="rect">
            <a:avLst/>
          </a:prstGeom>
        </p:spPr>
      </p:pic>
      <p:pic>
        <p:nvPicPr>
          <p:cNvPr id="83" name="Picture 82">
            <a:extLst>
              <a:ext uri="{FF2B5EF4-FFF2-40B4-BE49-F238E27FC236}">
                <a16:creationId xmlns:a16="http://schemas.microsoft.com/office/drawing/2014/main" id="{AF54345A-991A-41D5-BA20-C294FD7E750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49047" y="1657064"/>
            <a:ext cx="478320" cy="481665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22A38C1F-0168-46F0-AB45-487B8B2256B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16367" y="1657064"/>
            <a:ext cx="478320" cy="481665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32350259-9C99-4840-B681-4A074E53C489}"/>
              </a:ext>
            </a:extLst>
          </p:cNvPr>
          <p:cNvCxnSpPr/>
          <p:nvPr/>
        </p:nvCxnSpPr>
        <p:spPr>
          <a:xfrm flipV="1">
            <a:off x="4548717" y="1663083"/>
            <a:ext cx="440796" cy="47564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>
            <a:extLst>
              <a:ext uri="{FF2B5EF4-FFF2-40B4-BE49-F238E27FC236}">
                <a16:creationId xmlns:a16="http://schemas.microsoft.com/office/drawing/2014/main" id="{0591355A-8E60-44D0-80FA-C9C0B3C340B1}"/>
              </a:ext>
            </a:extLst>
          </p:cNvPr>
          <p:cNvCxnSpPr/>
          <p:nvPr/>
        </p:nvCxnSpPr>
        <p:spPr>
          <a:xfrm flipV="1">
            <a:off x="4081361" y="1663083"/>
            <a:ext cx="440796" cy="47564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>
            <a:extLst>
              <a:ext uri="{FF2B5EF4-FFF2-40B4-BE49-F238E27FC236}">
                <a16:creationId xmlns:a16="http://schemas.microsoft.com/office/drawing/2014/main" id="{620460B2-5CA2-46C2-A66F-E725A9ECAB5B}"/>
              </a:ext>
            </a:extLst>
          </p:cNvPr>
          <p:cNvCxnSpPr/>
          <p:nvPr/>
        </p:nvCxnSpPr>
        <p:spPr>
          <a:xfrm flipV="1">
            <a:off x="3614005" y="1663083"/>
            <a:ext cx="440796" cy="47564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A4DB319A-A5C4-43F3-97FF-551E68DA9F8E}"/>
              </a:ext>
            </a:extLst>
          </p:cNvPr>
          <p:cNvCxnSpPr/>
          <p:nvPr/>
        </p:nvCxnSpPr>
        <p:spPr>
          <a:xfrm flipV="1">
            <a:off x="4782393" y="1180452"/>
            <a:ext cx="440796" cy="47564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2DC6AB79-C071-4010-B29D-E82642BFB81D}"/>
              </a:ext>
            </a:extLst>
          </p:cNvPr>
          <p:cNvCxnSpPr/>
          <p:nvPr/>
        </p:nvCxnSpPr>
        <p:spPr>
          <a:xfrm flipV="1">
            <a:off x="4317950" y="1186471"/>
            <a:ext cx="440796" cy="47564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8042889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CD471A-A486-409D-A47E-22D06D490633}"/>
              </a:ext>
            </a:extLst>
          </p:cNvPr>
          <p:cNvSpPr txBox="1"/>
          <p:nvPr/>
        </p:nvSpPr>
        <p:spPr>
          <a:xfrm>
            <a:off x="228600" y="1285103"/>
            <a:ext cx="7673546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How many counters altogether?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		Write the addition fact family. 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What number is missing?</a:t>
            </a:r>
          </a:p>
          <a:p>
            <a:pPr algn="l"/>
            <a:r>
              <a:rPr lang="en-GB" sz="600" dirty="0">
                <a:latin typeface="Comic Sans MS" panose="030F0702030302020204" pitchFamily="66" charset="0"/>
              </a:rPr>
              <a:t>		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5,  6,  7,  9	</a:t>
            </a: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AB8BA08C-329B-4560-B5DC-515188A13BD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6931464" y="3511160"/>
            <a:ext cx="2343380" cy="2395096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29A79781-C428-43B8-822B-B1C3AD05BB51}"/>
              </a:ext>
            </a:extLst>
          </p:cNvPr>
          <p:cNvSpPr txBox="1"/>
          <p:nvPr/>
        </p:nvSpPr>
        <p:spPr>
          <a:xfrm>
            <a:off x="4462436" y="5586677"/>
            <a:ext cx="25260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1DDCF723-2092-4D7A-A8A2-63204D5003F3}"/>
              </a:ext>
            </a:extLst>
          </p:cNvPr>
          <p:cNvSpPr/>
          <p:nvPr/>
        </p:nvSpPr>
        <p:spPr>
          <a:xfrm>
            <a:off x="1479086" y="3540159"/>
            <a:ext cx="332068" cy="33206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8494AB37-E4CD-4C76-86E4-37AE06E3E30A}"/>
              </a:ext>
            </a:extLst>
          </p:cNvPr>
          <p:cNvSpPr/>
          <p:nvPr/>
        </p:nvSpPr>
        <p:spPr>
          <a:xfrm>
            <a:off x="2545238" y="3540159"/>
            <a:ext cx="332068" cy="33206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BCCD8486-4E63-44C1-A5BC-103F07567D0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5827"/>
          <a:stretch/>
        </p:blipFill>
        <p:spPr>
          <a:xfrm>
            <a:off x="8205393" y="795923"/>
            <a:ext cx="1093124" cy="1718127"/>
          </a:xfrm>
          <a:prstGeom prst="rect">
            <a:avLst/>
          </a:prstGeom>
        </p:spPr>
      </p:pic>
      <p:sp>
        <p:nvSpPr>
          <p:cNvPr id="52" name="Oval 51">
            <a:extLst>
              <a:ext uri="{FF2B5EF4-FFF2-40B4-BE49-F238E27FC236}">
                <a16:creationId xmlns:a16="http://schemas.microsoft.com/office/drawing/2014/main" id="{F55E8947-DE60-407B-9286-61E3C60B9899}"/>
              </a:ext>
            </a:extLst>
          </p:cNvPr>
          <p:cNvSpPr/>
          <p:nvPr/>
        </p:nvSpPr>
        <p:spPr>
          <a:xfrm>
            <a:off x="8385939" y="837222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61CAF9D7-3E94-41F3-B789-90E2D7539477}"/>
              </a:ext>
            </a:extLst>
          </p:cNvPr>
          <p:cNvSpPr/>
          <p:nvPr/>
        </p:nvSpPr>
        <p:spPr>
          <a:xfrm>
            <a:off x="8815623" y="832634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26BD4661-F23A-407E-B932-7D0975AFE094}"/>
              </a:ext>
            </a:extLst>
          </p:cNvPr>
          <p:cNvSpPr/>
          <p:nvPr/>
        </p:nvSpPr>
        <p:spPr>
          <a:xfrm>
            <a:off x="1479086" y="3913833"/>
            <a:ext cx="332068" cy="33206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71D2EE83-4105-493B-B771-6DB14548F0E1}"/>
              </a:ext>
            </a:extLst>
          </p:cNvPr>
          <p:cNvSpPr/>
          <p:nvPr/>
        </p:nvSpPr>
        <p:spPr>
          <a:xfrm>
            <a:off x="2012162" y="3540159"/>
            <a:ext cx="332068" cy="33206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41ACA8AF-7E17-4E87-BDE2-9B3FF389FFC8}"/>
              </a:ext>
            </a:extLst>
          </p:cNvPr>
          <p:cNvSpPr/>
          <p:nvPr/>
        </p:nvSpPr>
        <p:spPr>
          <a:xfrm>
            <a:off x="2012162" y="3913833"/>
            <a:ext cx="332068" cy="33206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B400B2B3-3B79-48EE-9DBC-833F41033DC3}"/>
              </a:ext>
            </a:extLst>
          </p:cNvPr>
          <p:cNvSpPr/>
          <p:nvPr/>
        </p:nvSpPr>
        <p:spPr>
          <a:xfrm>
            <a:off x="2545238" y="3913833"/>
            <a:ext cx="332068" cy="33206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D6B4D35-82EC-4A0F-A6A7-D836D1BACBBE}"/>
              </a:ext>
            </a:extLst>
          </p:cNvPr>
          <p:cNvSpPr txBox="1"/>
          <p:nvPr/>
        </p:nvSpPr>
        <p:spPr>
          <a:xfrm>
            <a:off x="7210485" y="3730821"/>
            <a:ext cx="4438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36EE9F5B-8AB8-41B6-8876-42148FBA5FAF}"/>
              </a:ext>
            </a:extLst>
          </p:cNvPr>
          <p:cNvSpPr txBox="1"/>
          <p:nvPr/>
        </p:nvSpPr>
        <p:spPr>
          <a:xfrm>
            <a:off x="7211047" y="5078273"/>
            <a:ext cx="4438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263571E5-7015-4B87-AB56-063A4B782A2F}"/>
              </a:ext>
            </a:extLst>
          </p:cNvPr>
          <p:cNvSpPr txBox="1"/>
          <p:nvPr/>
        </p:nvSpPr>
        <p:spPr>
          <a:xfrm>
            <a:off x="8568004" y="4447098"/>
            <a:ext cx="4438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7" name="TextBox 66">
                <a:extLst>
                  <a:ext uri="{FF2B5EF4-FFF2-40B4-BE49-F238E27FC236}">
                    <a16:creationId xmlns:a16="http://schemas.microsoft.com/office/drawing/2014/main" id="{FB170A72-FF82-4C10-A0C2-188154A04940}"/>
                  </a:ext>
                </a:extLst>
              </p:cNvPr>
              <p:cNvSpPr txBox="1"/>
              <p:nvPr/>
            </p:nvSpPr>
            <p:spPr>
              <a:xfrm>
                <a:off x="1203435" y="4686934"/>
                <a:ext cx="4758873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7		4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7</a:t>
                </a:r>
              </a:p>
              <a:p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7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4		7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3</a:t>
                </a:r>
              </a:p>
            </p:txBody>
          </p:sp>
        </mc:Choice>
        <mc:Fallback xmlns="">
          <p:sp>
            <p:nvSpPr>
              <p:cNvPr id="67" name="TextBox 66">
                <a:extLst>
                  <a:ext uri="{FF2B5EF4-FFF2-40B4-BE49-F238E27FC236}">
                    <a16:creationId xmlns:a16="http://schemas.microsoft.com/office/drawing/2014/main" id="{FB170A72-FF82-4C10-A0C2-188154A0494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03435" y="4686934"/>
                <a:ext cx="4758873" cy="954107"/>
              </a:xfrm>
              <a:prstGeom prst="rect">
                <a:avLst/>
              </a:prstGeom>
              <a:blipFill>
                <a:blip r:embed="rId5"/>
                <a:stretch>
                  <a:fillRect l="-2660" t="-7895" b="-1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8" name="Table 8">
            <a:extLst>
              <a:ext uri="{FF2B5EF4-FFF2-40B4-BE49-F238E27FC236}">
                <a16:creationId xmlns:a16="http://schemas.microsoft.com/office/drawing/2014/main" id="{466D7FE2-3268-4C88-80E6-853A36618B86}"/>
              </a:ext>
            </a:extLst>
          </p:cNvPr>
          <p:cNvGraphicFramePr>
            <a:graphicFrameLocks noGrp="1"/>
          </p:cNvGraphicFramePr>
          <p:nvPr/>
        </p:nvGraphicFramePr>
        <p:xfrm>
          <a:off x="1242777" y="1109918"/>
          <a:ext cx="1949172" cy="18342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9172">
                  <a:extLst>
                    <a:ext uri="{9D8B030D-6E8A-4147-A177-3AD203B41FA5}">
                      <a16:colId xmlns:a16="http://schemas.microsoft.com/office/drawing/2014/main" val="2315329580"/>
                    </a:ext>
                  </a:extLst>
                </a:gridCol>
              </a:tblGrid>
              <a:tr h="110470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4223418"/>
                  </a:ext>
                </a:extLst>
              </a:tr>
              <a:tr h="72954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First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17440704"/>
                  </a:ext>
                </a:extLst>
              </a:tr>
            </a:tbl>
          </a:graphicData>
        </a:graphic>
      </p:graphicFrame>
      <p:graphicFrame>
        <p:nvGraphicFramePr>
          <p:cNvPr id="69" name="Table 8">
            <a:extLst>
              <a:ext uri="{FF2B5EF4-FFF2-40B4-BE49-F238E27FC236}">
                <a16:creationId xmlns:a16="http://schemas.microsoft.com/office/drawing/2014/main" id="{D4E5F13F-97A4-4FA8-AED3-BCFD61370CD8}"/>
              </a:ext>
            </a:extLst>
          </p:cNvPr>
          <p:cNvGraphicFramePr>
            <a:graphicFrameLocks noGrp="1"/>
          </p:cNvGraphicFramePr>
          <p:nvPr/>
        </p:nvGraphicFramePr>
        <p:xfrm>
          <a:off x="3304490" y="1109918"/>
          <a:ext cx="1949172" cy="18342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9172">
                  <a:extLst>
                    <a:ext uri="{9D8B030D-6E8A-4147-A177-3AD203B41FA5}">
                      <a16:colId xmlns:a16="http://schemas.microsoft.com/office/drawing/2014/main" val="2315329580"/>
                    </a:ext>
                  </a:extLst>
                </a:gridCol>
              </a:tblGrid>
              <a:tr h="110470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4223418"/>
                  </a:ext>
                </a:extLst>
              </a:tr>
              <a:tr h="72954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Then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17440704"/>
                  </a:ext>
                </a:extLst>
              </a:tr>
            </a:tbl>
          </a:graphicData>
        </a:graphic>
      </p:graphicFrame>
      <p:graphicFrame>
        <p:nvGraphicFramePr>
          <p:cNvPr id="70" name="Table 8">
            <a:extLst>
              <a:ext uri="{FF2B5EF4-FFF2-40B4-BE49-F238E27FC236}">
                <a16:creationId xmlns:a16="http://schemas.microsoft.com/office/drawing/2014/main" id="{1A068499-FC06-4839-AFD6-2020D5439E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3769822"/>
              </p:ext>
            </p:extLst>
          </p:nvPr>
        </p:nvGraphicFramePr>
        <p:xfrm>
          <a:off x="5366204" y="1114506"/>
          <a:ext cx="1949172" cy="18342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9172">
                  <a:extLst>
                    <a:ext uri="{9D8B030D-6E8A-4147-A177-3AD203B41FA5}">
                      <a16:colId xmlns:a16="http://schemas.microsoft.com/office/drawing/2014/main" val="2315329580"/>
                    </a:ext>
                  </a:extLst>
                </a:gridCol>
              </a:tblGrid>
              <a:tr h="110470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4223418"/>
                  </a:ext>
                </a:extLst>
              </a:tr>
              <a:tr h="72954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Now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17440704"/>
                  </a:ext>
                </a:extLst>
              </a:tr>
            </a:tbl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8CE4C843-BCED-45A3-A731-D06AB0B6F8D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77878" y="1172510"/>
            <a:ext cx="478320" cy="481665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7ECB31CD-E27B-40A6-B9C3-7A72A5CAA68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45198" y="1172510"/>
            <a:ext cx="478320" cy="481665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5DEF5900-1985-46AD-87B5-EBCC680656D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12518" y="1172510"/>
            <a:ext cx="478320" cy="481665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C982DDA2-B5EB-4694-8E0D-CD0EA00C2F7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82715" y="1177563"/>
            <a:ext cx="478320" cy="481665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91C0769B-02E6-4BC7-BA26-C987E4B1761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97934" y="1663083"/>
            <a:ext cx="478320" cy="481665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B0F495FC-C2F9-4C12-8BBF-D02D1972BE3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65254" y="1663083"/>
            <a:ext cx="478320" cy="481665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id="{88EC8D7B-A62C-48BA-9ED2-0CC57937620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32574" y="1663083"/>
            <a:ext cx="478320" cy="481665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E63D2158-4FB8-4F1C-AF71-49097406E5C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61671" y="1166491"/>
            <a:ext cx="478320" cy="481665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23BDDA24-97BA-4E03-A935-35E3C4818FE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28991" y="1166491"/>
            <a:ext cx="478320" cy="481665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id="{BAEDD0F6-BEC9-447D-94AC-CF64A7E7989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96311" y="1166491"/>
            <a:ext cx="478320" cy="481665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id="{EEA932EE-E1C2-4BB5-862D-725D9129F61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66508" y="1171544"/>
            <a:ext cx="478320" cy="481665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EFE522FE-6A52-4097-9185-4309611B0DD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81727" y="1657064"/>
            <a:ext cx="478320" cy="481665"/>
          </a:xfrm>
          <a:prstGeom prst="rect">
            <a:avLst/>
          </a:prstGeom>
        </p:spPr>
      </p:pic>
      <p:pic>
        <p:nvPicPr>
          <p:cNvPr id="83" name="Picture 82">
            <a:extLst>
              <a:ext uri="{FF2B5EF4-FFF2-40B4-BE49-F238E27FC236}">
                <a16:creationId xmlns:a16="http://schemas.microsoft.com/office/drawing/2014/main" id="{AF54345A-991A-41D5-BA20-C294FD7E750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49047" y="1657064"/>
            <a:ext cx="478320" cy="481665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22A38C1F-0168-46F0-AB45-487B8B2256B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16367" y="1657064"/>
            <a:ext cx="478320" cy="481665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32350259-9C99-4840-B681-4A074E53C489}"/>
              </a:ext>
            </a:extLst>
          </p:cNvPr>
          <p:cNvCxnSpPr/>
          <p:nvPr/>
        </p:nvCxnSpPr>
        <p:spPr>
          <a:xfrm flipV="1">
            <a:off x="4548717" y="1663083"/>
            <a:ext cx="440796" cy="47564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>
            <a:extLst>
              <a:ext uri="{FF2B5EF4-FFF2-40B4-BE49-F238E27FC236}">
                <a16:creationId xmlns:a16="http://schemas.microsoft.com/office/drawing/2014/main" id="{0591355A-8E60-44D0-80FA-C9C0B3C340B1}"/>
              </a:ext>
            </a:extLst>
          </p:cNvPr>
          <p:cNvCxnSpPr/>
          <p:nvPr/>
        </p:nvCxnSpPr>
        <p:spPr>
          <a:xfrm flipV="1">
            <a:off x="4081361" y="1663083"/>
            <a:ext cx="440796" cy="47564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>
            <a:extLst>
              <a:ext uri="{FF2B5EF4-FFF2-40B4-BE49-F238E27FC236}">
                <a16:creationId xmlns:a16="http://schemas.microsoft.com/office/drawing/2014/main" id="{620460B2-5CA2-46C2-A66F-E725A9ECAB5B}"/>
              </a:ext>
            </a:extLst>
          </p:cNvPr>
          <p:cNvCxnSpPr/>
          <p:nvPr/>
        </p:nvCxnSpPr>
        <p:spPr>
          <a:xfrm flipV="1">
            <a:off x="3614005" y="1663083"/>
            <a:ext cx="440796" cy="47564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>
            <a:extLst>
              <a:ext uri="{FF2B5EF4-FFF2-40B4-BE49-F238E27FC236}">
                <a16:creationId xmlns:a16="http://schemas.microsoft.com/office/drawing/2014/main" id="{B13D8780-3591-4D28-B636-0D2D1C81FAB3}"/>
              </a:ext>
            </a:extLst>
          </p:cNvPr>
          <p:cNvSpPr txBox="1"/>
          <p:nvPr/>
        </p:nvSpPr>
        <p:spPr>
          <a:xfrm>
            <a:off x="2943210" y="3586889"/>
            <a:ext cx="15922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</a:p>
        </p:txBody>
      </p: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A4DB319A-A5C4-43F3-97FF-551E68DA9F8E}"/>
              </a:ext>
            </a:extLst>
          </p:cNvPr>
          <p:cNvCxnSpPr/>
          <p:nvPr/>
        </p:nvCxnSpPr>
        <p:spPr>
          <a:xfrm flipV="1">
            <a:off x="4782393" y="1180452"/>
            <a:ext cx="440796" cy="47564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2DC6AB79-C071-4010-B29D-E82642BFB81D}"/>
              </a:ext>
            </a:extLst>
          </p:cNvPr>
          <p:cNvCxnSpPr/>
          <p:nvPr/>
        </p:nvCxnSpPr>
        <p:spPr>
          <a:xfrm flipV="1">
            <a:off x="4317950" y="1186471"/>
            <a:ext cx="440796" cy="47564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2" name="Picture 41">
            <a:extLst>
              <a:ext uri="{FF2B5EF4-FFF2-40B4-BE49-F238E27FC236}">
                <a16:creationId xmlns:a16="http://schemas.microsoft.com/office/drawing/2014/main" id="{5D6613B2-E732-41EB-9AF1-AF665D1E26D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06286" y="1186471"/>
            <a:ext cx="478320" cy="481665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F591474B-5DD7-4F9C-94B9-302468D0B19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73606" y="1186471"/>
            <a:ext cx="478320" cy="481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13566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/>
              <p:nvPr/>
            </p:nvSpPr>
            <p:spPr>
              <a:xfrm>
                <a:off x="228599" y="1285103"/>
                <a:ext cx="8839197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		How many cars are left?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2)		What is the missing part?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		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		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5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What number is shown?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		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599" y="1285103"/>
                <a:ext cx="8839197" cy="5262979"/>
              </a:xfrm>
              <a:prstGeom prst="rect">
                <a:avLst/>
              </a:prstGeom>
              <a:blipFill>
                <a:blip r:embed="rId3"/>
                <a:stretch>
                  <a:fillRect l="-1379" t="-12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096441D9-5261-45B4-906D-024594BCF267}"/>
              </a:ext>
            </a:extLst>
          </p:cNvPr>
          <p:cNvSpPr/>
          <p:nvPr/>
        </p:nvSpPr>
        <p:spPr>
          <a:xfrm>
            <a:off x="7870247" y="801829"/>
            <a:ext cx="1741473" cy="1741473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18FCE993-D25D-46AE-B885-C170A6A9A729}"/>
              </a:ext>
            </a:extLst>
          </p:cNvPr>
          <p:cNvSpPr/>
          <p:nvPr/>
        </p:nvSpPr>
        <p:spPr>
          <a:xfrm>
            <a:off x="8024582" y="1234960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B1613034-9923-452E-A23E-4495781B0FC5}"/>
              </a:ext>
            </a:extLst>
          </p:cNvPr>
          <p:cNvSpPr/>
          <p:nvPr/>
        </p:nvSpPr>
        <p:spPr>
          <a:xfrm>
            <a:off x="9218668" y="1437503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19B9AD00-441A-4A20-8127-35DC205B91E1}"/>
              </a:ext>
            </a:extLst>
          </p:cNvPr>
          <p:cNvSpPr/>
          <p:nvPr/>
        </p:nvSpPr>
        <p:spPr>
          <a:xfrm>
            <a:off x="8575618" y="2156008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F1B8997F-6726-421F-AADB-9F113C839C82}"/>
              </a:ext>
            </a:extLst>
          </p:cNvPr>
          <p:cNvSpPr/>
          <p:nvPr/>
        </p:nvSpPr>
        <p:spPr>
          <a:xfrm>
            <a:off x="8940588" y="1847427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CAA0497E-96CF-4C02-BA1D-30A05B8257AC}"/>
              </a:ext>
            </a:extLst>
          </p:cNvPr>
          <p:cNvSpPr/>
          <p:nvPr/>
        </p:nvSpPr>
        <p:spPr>
          <a:xfrm>
            <a:off x="8696187" y="926725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3EE3384D-9D61-4CBD-BEB2-DA5C51EF3A6C}"/>
              </a:ext>
            </a:extLst>
          </p:cNvPr>
          <p:cNvSpPr/>
          <p:nvPr/>
        </p:nvSpPr>
        <p:spPr>
          <a:xfrm>
            <a:off x="8434929" y="1565922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FE097861-93BA-4BDF-82F2-F9C5A6701678}"/>
              </a:ext>
            </a:extLst>
          </p:cNvPr>
          <p:cNvSpPr/>
          <p:nvPr/>
        </p:nvSpPr>
        <p:spPr>
          <a:xfrm>
            <a:off x="8122148" y="1847427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8" name="Picture 77">
            <a:extLst>
              <a:ext uri="{FF2B5EF4-FFF2-40B4-BE49-F238E27FC236}">
                <a16:creationId xmlns:a16="http://schemas.microsoft.com/office/drawing/2014/main" id="{F62A58E1-AA02-43FC-B232-5EDEB5AEE9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896" b="92448" l="2077" r="94728">
                        <a14:foregroundMark x1="9904" y1="71094" x2="6390" y2="64583"/>
                        <a14:foregroundMark x1="2077" y1="66146" x2="2077" y2="66146"/>
                        <a14:foregroundMark x1="7827" y1="82292" x2="7827" y2="82292"/>
                        <a14:foregroundMark x1="18690" y1="82292" x2="18690" y2="82292"/>
                        <a14:foregroundMark x1="19169" y1="91146" x2="19169" y2="91146"/>
                        <a14:foregroundMark x1="43291" y1="92448" x2="43291" y2="92448"/>
                        <a14:foregroundMark x1="40415" y1="83073" x2="40415" y2="83073"/>
                        <a14:foregroundMark x1="42332" y1="80990" x2="42332" y2="80990"/>
                        <a14:foregroundMark x1="32588" y1="81771" x2="32588" y2="81771"/>
                        <a14:foregroundMark x1="66294" y1="84375" x2="66294" y2="84375"/>
                        <a14:foregroundMark x1="64537" y1="84375" x2="77316" y2="85938"/>
                        <a14:foregroundMark x1="92173" y1="64323" x2="92173" y2="64323"/>
                        <a14:foregroundMark x1="52716" y1="66667" x2="72843" y2="62240"/>
                        <a14:foregroundMark x1="89936" y1="60156" x2="94728" y2="638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17347" y="1811421"/>
            <a:ext cx="936161" cy="574259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E91B2BEF-AE52-4D72-9B6D-448147E7F5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896" b="92448" l="2077" r="94728">
                        <a14:foregroundMark x1="9904" y1="71094" x2="6390" y2="64583"/>
                        <a14:foregroundMark x1="2077" y1="66146" x2="2077" y2="66146"/>
                        <a14:foregroundMark x1="7827" y1="82292" x2="7827" y2="82292"/>
                        <a14:foregroundMark x1="18690" y1="82292" x2="18690" y2="82292"/>
                        <a14:foregroundMark x1="19169" y1="91146" x2="19169" y2="91146"/>
                        <a14:foregroundMark x1="43291" y1="92448" x2="43291" y2="92448"/>
                        <a14:foregroundMark x1="40415" y1="83073" x2="40415" y2="83073"/>
                        <a14:foregroundMark x1="42332" y1="80990" x2="42332" y2="80990"/>
                        <a14:foregroundMark x1="32588" y1="81771" x2="32588" y2="81771"/>
                        <a14:foregroundMark x1="66294" y1="84375" x2="66294" y2="84375"/>
                        <a14:foregroundMark x1="64537" y1="84375" x2="77316" y2="85938"/>
                        <a14:foregroundMark x1="92173" y1="64323" x2="92173" y2="64323"/>
                        <a14:foregroundMark x1="52716" y1="66667" x2="72843" y2="62240"/>
                        <a14:foregroundMark x1="89936" y1="60156" x2="94728" y2="638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315386" y="1808429"/>
            <a:ext cx="936161" cy="574259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id="{C704261B-8121-4CF6-A267-BF2A95BCC2B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896" b="92448" l="2077" r="94728">
                        <a14:foregroundMark x1="9904" y1="71094" x2="6390" y2="64583"/>
                        <a14:foregroundMark x1="2077" y1="66146" x2="2077" y2="66146"/>
                        <a14:foregroundMark x1="7827" y1="82292" x2="7827" y2="82292"/>
                        <a14:foregroundMark x1="18690" y1="82292" x2="18690" y2="82292"/>
                        <a14:foregroundMark x1="19169" y1="91146" x2="19169" y2="91146"/>
                        <a14:foregroundMark x1="43291" y1="92448" x2="43291" y2="92448"/>
                        <a14:foregroundMark x1="40415" y1="83073" x2="40415" y2="83073"/>
                        <a14:foregroundMark x1="42332" y1="80990" x2="42332" y2="80990"/>
                        <a14:foregroundMark x1="32588" y1="81771" x2="32588" y2="81771"/>
                        <a14:foregroundMark x1="66294" y1="84375" x2="66294" y2="84375"/>
                        <a14:foregroundMark x1="64537" y1="84375" x2="77316" y2="85938"/>
                        <a14:foregroundMark x1="92173" y1="64323" x2="92173" y2="64323"/>
                        <a14:foregroundMark x1="52716" y1="66667" x2="72843" y2="62240"/>
                        <a14:foregroundMark x1="89936" y1="60156" x2="94728" y2="638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313425" y="1805437"/>
            <a:ext cx="936161" cy="574259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id="{1B93F7A2-EA9E-4402-BDA4-51282589B5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896" b="92448" l="2077" r="94728">
                        <a14:foregroundMark x1="9904" y1="71094" x2="6390" y2="64583"/>
                        <a14:foregroundMark x1="2077" y1="66146" x2="2077" y2="66146"/>
                        <a14:foregroundMark x1="7827" y1="82292" x2="7827" y2="82292"/>
                        <a14:foregroundMark x1="18690" y1="82292" x2="18690" y2="82292"/>
                        <a14:foregroundMark x1="19169" y1="91146" x2="19169" y2="91146"/>
                        <a14:foregroundMark x1="43291" y1="92448" x2="43291" y2="92448"/>
                        <a14:foregroundMark x1="40415" y1="83073" x2="40415" y2="83073"/>
                        <a14:foregroundMark x1="42332" y1="80990" x2="42332" y2="80990"/>
                        <a14:foregroundMark x1="32588" y1="81771" x2="32588" y2="81771"/>
                        <a14:foregroundMark x1="66294" y1="84375" x2="66294" y2="84375"/>
                        <a14:foregroundMark x1="64537" y1="84375" x2="77316" y2="85938"/>
                        <a14:foregroundMark x1="92173" y1="64323" x2="92173" y2="64323"/>
                        <a14:foregroundMark x1="52716" y1="66667" x2="72843" y2="62240"/>
                        <a14:foregroundMark x1="89936" y1="60156" x2="94728" y2="638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311464" y="1802445"/>
            <a:ext cx="936161" cy="574259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48C930DC-BB12-4D77-916C-A57B9C21970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896" b="92448" l="2077" r="94728">
                        <a14:foregroundMark x1="9904" y1="71094" x2="6390" y2="64583"/>
                        <a14:foregroundMark x1="2077" y1="66146" x2="2077" y2="66146"/>
                        <a14:foregroundMark x1="7827" y1="82292" x2="7827" y2="82292"/>
                        <a14:foregroundMark x1="18690" y1="82292" x2="18690" y2="82292"/>
                        <a14:foregroundMark x1="19169" y1="91146" x2="19169" y2="91146"/>
                        <a14:foregroundMark x1="43291" y1="92448" x2="43291" y2="92448"/>
                        <a14:foregroundMark x1="40415" y1="83073" x2="40415" y2="83073"/>
                        <a14:foregroundMark x1="42332" y1="80990" x2="42332" y2="80990"/>
                        <a14:foregroundMark x1="32588" y1="81771" x2="32588" y2="81771"/>
                        <a14:foregroundMark x1="66294" y1="84375" x2="66294" y2="84375"/>
                        <a14:foregroundMark x1="64537" y1="84375" x2="77316" y2="85938"/>
                        <a14:foregroundMark x1="92173" y1="64323" x2="92173" y2="64323"/>
                        <a14:foregroundMark x1="52716" y1="66667" x2="72843" y2="62240"/>
                        <a14:foregroundMark x1="89936" y1="60156" x2="94728" y2="638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309503" y="1799453"/>
            <a:ext cx="936161" cy="574259"/>
          </a:xfrm>
          <a:prstGeom prst="rect">
            <a:avLst/>
          </a:prstGeom>
        </p:spPr>
      </p:pic>
      <p:pic>
        <p:nvPicPr>
          <p:cNvPr id="83" name="Picture 82">
            <a:extLst>
              <a:ext uri="{FF2B5EF4-FFF2-40B4-BE49-F238E27FC236}">
                <a16:creationId xmlns:a16="http://schemas.microsoft.com/office/drawing/2014/main" id="{30EDC9BE-C7C5-4BE6-817D-AE71D86BC0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896" b="92448" l="2077" r="94728">
                        <a14:foregroundMark x1="9904" y1="71094" x2="6390" y2="64583"/>
                        <a14:foregroundMark x1="2077" y1="66146" x2="2077" y2="66146"/>
                        <a14:foregroundMark x1="7827" y1="82292" x2="7827" y2="82292"/>
                        <a14:foregroundMark x1="18690" y1="82292" x2="18690" y2="82292"/>
                        <a14:foregroundMark x1="19169" y1="91146" x2="19169" y2="91146"/>
                        <a14:foregroundMark x1="43291" y1="92448" x2="43291" y2="92448"/>
                        <a14:foregroundMark x1="40415" y1="83073" x2="40415" y2="83073"/>
                        <a14:foregroundMark x1="42332" y1="80990" x2="42332" y2="80990"/>
                        <a14:foregroundMark x1="32588" y1="81771" x2="32588" y2="81771"/>
                        <a14:foregroundMark x1="66294" y1="84375" x2="66294" y2="84375"/>
                        <a14:foregroundMark x1="64537" y1="84375" x2="77316" y2="85938"/>
                        <a14:foregroundMark x1="92173" y1="64323" x2="92173" y2="64323"/>
                        <a14:foregroundMark x1="52716" y1="66667" x2="72843" y2="62240"/>
                        <a14:foregroundMark x1="89936" y1="60156" x2="94728" y2="638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307542" y="1796461"/>
            <a:ext cx="936161" cy="57425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9576BC42-405A-4DF9-B454-60BE36F10BA6}"/>
              </a:ext>
            </a:extLst>
          </p:cNvPr>
          <p:cNvCxnSpPr>
            <a:cxnSpLocks/>
          </p:cNvCxnSpPr>
          <p:nvPr/>
        </p:nvCxnSpPr>
        <p:spPr>
          <a:xfrm flipV="1">
            <a:off x="6337877" y="1802445"/>
            <a:ext cx="830163" cy="64759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86DF6863-627B-4E84-9106-D15A10CD559C}"/>
              </a:ext>
            </a:extLst>
          </p:cNvPr>
          <p:cNvCxnSpPr>
            <a:cxnSpLocks/>
          </p:cNvCxnSpPr>
          <p:nvPr/>
        </p:nvCxnSpPr>
        <p:spPr>
          <a:xfrm flipV="1">
            <a:off x="5350311" y="1802445"/>
            <a:ext cx="830163" cy="64759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6" name="Picture 85">
            <a:extLst>
              <a:ext uri="{FF2B5EF4-FFF2-40B4-BE49-F238E27FC236}">
                <a16:creationId xmlns:a16="http://schemas.microsoft.com/office/drawing/2014/main" id="{5A5439E4-A843-4F51-A31F-B19010898F1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5836098" y="2524226"/>
            <a:ext cx="2258174" cy="2313926"/>
          </a:xfrm>
          <a:prstGeom prst="rect">
            <a:avLst/>
          </a:prstGeom>
        </p:spPr>
      </p:pic>
      <p:sp>
        <p:nvSpPr>
          <p:cNvPr id="88" name="TextBox 87">
            <a:extLst>
              <a:ext uri="{FF2B5EF4-FFF2-40B4-BE49-F238E27FC236}">
                <a16:creationId xmlns:a16="http://schemas.microsoft.com/office/drawing/2014/main" id="{2A1E6AD6-391C-4A40-A54A-1A1B02B7231F}"/>
              </a:ext>
            </a:extLst>
          </p:cNvPr>
          <p:cNvSpPr txBox="1"/>
          <p:nvPr/>
        </p:nvSpPr>
        <p:spPr>
          <a:xfrm>
            <a:off x="6119181" y="4078393"/>
            <a:ext cx="383031" cy="450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4EE2510E-7CDC-44AC-8906-0A582DDA5059}"/>
              </a:ext>
            </a:extLst>
          </p:cNvPr>
          <p:cNvSpPr txBox="1"/>
          <p:nvPr/>
        </p:nvSpPr>
        <p:spPr>
          <a:xfrm>
            <a:off x="7418589" y="3396622"/>
            <a:ext cx="383031" cy="450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7</a:t>
            </a:r>
          </a:p>
        </p:txBody>
      </p:sp>
      <p:pic>
        <p:nvPicPr>
          <p:cNvPr id="90" name="Picture 89">
            <a:extLst>
              <a:ext uri="{FF2B5EF4-FFF2-40B4-BE49-F238E27FC236}">
                <a16:creationId xmlns:a16="http://schemas.microsoft.com/office/drawing/2014/main" id="{50410B26-5F43-4D9C-90E1-3196C336DCD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6037" y="4912340"/>
            <a:ext cx="839301" cy="1754247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031130D5-02CD-F8CC-3706-11AD1FE13438}"/>
              </a:ext>
            </a:extLst>
          </p:cNvPr>
          <p:cNvSpPr/>
          <p:nvPr/>
        </p:nvSpPr>
        <p:spPr>
          <a:xfrm>
            <a:off x="1931904" y="4270276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642588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/>
              <p:nvPr/>
            </p:nvSpPr>
            <p:spPr>
              <a:xfrm>
                <a:off x="228599" y="1285103"/>
                <a:ext cx="8839197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		How many cars are left?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2)		What is the missing part?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		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		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5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What number is shown?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		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599" y="1285103"/>
                <a:ext cx="8839197" cy="5262979"/>
              </a:xfrm>
              <a:prstGeom prst="rect">
                <a:avLst/>
              </a:prstGeom>
              <a:blipFill>
                <a:blip r:embed="rId3"/>
                <a:stretch>
                  <a:fillRect l="-1291" t="-120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29A79781-C428-43B8-822B-B1C3AD05BB51}"/>
              </a:ext>
            </a:extLst>
          </p:cNvPr>
          <p:cNvSpPr txBox="1"/>
          <p:nvPr/>
        </p:nvSpPr>
        <p:spPr>
          <a:xfrm>
            <a:off x="6775622" y="5583702"/>
            <a:ext cx="574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096441D9-5261-45B4-906D-024594BCF267}"/>
              </a:ext>
            </a:extLst>
          </p:cNvPr>
          <p:cNvSpPr/>
          <p:nvPr/>
        </p:nvSpPr>
        <p:spPr>
          <a:xfrm>
            <a:off x="7870247" y="801829"/>
            <a:ext cx="1741473" cy="1741473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18FCE993-D25D-46AE-B885-C170A6A9A729}"/>
              </a:ext>
            </a:extLst>
          </p:cNvPr>
          <p:cNvSpPr/>
          <p:nvPr/>
        </p:nvSpPr>
        <p:spPr>
          <a:xfrm>
            <a:off x="8024582" y="1234960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B1613034-9923-452E-A23E-4495781B0FC5}"/>
              </a:ext>
            </a:extLst>
          </p:cNvPr>
          <p:cNvSpPr/>
          <p:nvPr/>
        </p:nvSpPr>
        <p:spPr>
          <a:xfrm>
            <a:off x="9218668" y="1437503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19B9AD00-441A-4A20-8127-35DC205B91E1}"/>
              </a:ext>
            </a:extLst>
          </p:cNvPr>
          <p:cNvSpPr/>
          <p:nvPr/>
        </p:nvSpPr>
        <p:spPr>
          <a:xfrm>
            <a:off x="8575618" y="2156008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F1B8997F-6726-421F-AADB-9F113C839C82}"/>
              </a:ext>
            </a:extLst>
          </p:cNvPr>
          <p:cNvSpPr/>
          <p:nvPr/>
        </p:nvSpPr>
        <p:spPr>
          <a:xfrm>
            <a:off x="8940588" y="1847427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CAA0497E-96CF-4C02-BA1D-30A05B8257AC}"/>
              </a:ext>
            </a:extLst>
          </p:cNvPr>
          <p:cNvSpPr/>
          <p:nvPr/>
        </p:nvSpPr>
        <p:spPr>
          <a:xfrm>
            <a:off x="8696187" y="926725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3EE3384D-9D61-4CBD-BEB2-DA5C51EF3A6C}"/>
              </a:ext>
            </a:extLst>
          </p:cNvPr>
          <p:cNvSpPr/>
          <p:nvPr/>
        </p:nvSpPr>
        <p:spPr>
          <a:xfrm>
            <a:off x="8434929" y="1565922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FE097861-93BA-4BDF-82F2-F9C5A6701678}"/>
              </a:ext>
            </a:extLst>
          </p:cNvPr>
          <p:cNvSpPr/>
          <p:nvPr/>
        </p:nvSpPr>
        <p:spPr>
          <a:xfrm>
            <a:off x="8122148" y="1847427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A0655B73-7515-4C0B-9707-445597FB1317}"/>
              </a:ext>
            </a:extLst>
          </p:cNvPr>
          <p:cNvSpPr txBox="1"/>
          <p:nvPr/>
        </p:nvSpPr>
        <p:spPr>
          <a:xfrm>
            <a:off x="5206727" y="1280780"/>
            <a:ext cx="574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pic>
        <p:nvPicPr>
          <p:cNvPr id="78" name="Picture 77">
            <a:extLst>
              <a:ext uri="{FF2B5EF4-FFF2-40B4-BE49-F238E27FC236}">
                <a16:creationId xmlns:a16="http://schemas.microsoft.com/office/drawing/2014/main" id="{F62A58E1-AA02-43FC-B232-5EDEB5AEE9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896" b="92448" l="2077" r="94728">
                        <a14:foregroundMark x1="9904" y1="71094" x2="6390" y2="64583"/>
                        <a14:foregroundMark x1="2077" y1="66146" x2="2077" y2="66146"/>
                        <a14:foregroundMark x1="7827" y1="82292" x2="7827" y2="82292"/>
                        <a14:foregroundMark x1="18690" y1="82292" x2="18690" y2="82292"/>
                        <a14:foregroundMark x1="19169" y1="91146" x2="19169" y2="91146"/>
                        <a14:foregroundMark x1="43291" y1="92448" x2="43291" y2="92448"/>
                        <a14:foregroundMark x1="40415" y1="83073" x2="40415" y2="83073"/>
                        <a14:foregroundMark x1="42332" y1="80990" x2="42332" y2="80990"/>
                        <a14:foregroundMark x1="32588" y1="81771" x2="32588" y2="81771"/>
                        <a14:foregroundMark x1="66294" y1="84375" x2="66294" y2="84375"/>
                        <a14:foregroundMark x1="64537" y1="84375" x2="77316" y2="85938"/>
                        <a14:foregroundMark x1="92173" y1="64323" x2="92173" y2="64323"/>
                        <a14:foregroundMark x1="52716" y1="66667" x2="72843" y2="62240"/>
                        <a14:foregroundMark x1="89936" y1="60156" x2="94728" y2="638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17347" y="1811421"/>
            <a:ext cx="936161" cy="574259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E91B2BEF-AE52-4D72-9B6D-448147E7F5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896" b="92448" l="2077" r="94728">
                        <a14:foregroundMark x1="9904" y1="71094" x2="6390" y2="64583"/>
                        <a14:foregroundMark x1="2077" y1="66146" x2="2077" y2="66146"/>
                        <a14:foregroundMark x1="7827" y1="82292" x2="7827" y2="82292"/>
                        <a14:foregroundMark x1="18690" y1="82292" x2="18690" y2="82292"/>
                        <a14:foregroundMark x1="19169" y1="91146" x2="19169" y2="91146"/>
                        <a14:foregroundMark x1="43291" y1="92448" x2="43291" y2="92448"/>
                        <a14:foregroundMark x1="40415" y1="83073" x2="40415" y2="83073"/>
                        <a14:foregroundMark x1="42332" y1="80990" x2="42332" y2="80990"/>
                        <a14:foregroundMark x1="32588" y1="81771" x2="32588" y2="81771"/>
                        <a14:foregroundMark x1="66294" y1="84375" x2="66294" y2="84375"/>
                        <a14:foregroundMark x1="64537" y1="84375" x2="77316" y2="85938"/>
                        <a14:foregroundMark x1="92173" y1="64323" x2="92173" y2="64323"/>
                        <a14:foregroundMark x1="52716" y1="66667" x2="72843" y2="62240"/>
                        <a14:foregroundMark x1="89936" y1="60156" x2="94728" y2="638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315386" y="1808429"/>
            <a:ext cx="936161" cy="574259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id="{C704261B-8121-4CF6-A267-BF2A95BCC2B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896" b="92448" l="2077" r="94728">
                        <a14:foregroundMark x1="9904" y1="71094" x2="6390" y2="64583"/>
                        <a14:foregroundMark x1="2077" y1="66146" x2="2077" y2="66146"/>
                        <a14:foregroundMark x1="7827" y1="82292" x2="7827" y2="82292"/>
                        <a14:foregroundMark x1="18690" y1="82292" x2="18690" y2="82292"/>
                        <a14:foregroundMark x1="19169" y1="91146" x2="19169" y2="91146"/>
                        <a14:foregroundMark x1="43291" y1="92448" x2="43291" y2="92448"/>
                        <a14:foregroundMark x1="40415" y1="83073" x2="40415" y2="83073"/>
                        <a14:foregroundMark x1="42332" y1="80990" x2="42332" y2="80990"/>
                        <a14:foregroundMark x1="32588" y1="81771" x2="32588" y2="81771"/>
                        <a14:foregroundMark x1="66294" y1="84375" x2="66294" y2="84375"/>
                        <a14:foregroundMark x1="64537" y1="84375" x2="77316" y2="85938"/>
                        <a14:foregroundMark x1="92173" y1="64323" x2="92173" y2="64323"/>
                        <a14:foregroundMark x1="52716" y1="66667" x2="72843" y2="62240"/>
                        <a14:foregroundMark x1="89936" y1="60156" x2="94728" y2="638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313425" y="1805437"/>
            <a:ext cx="936161" cy="574259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id="{1B93F7A2-EA9E-4402-BDA4-51282589B5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896" b="92448" l="2077" r="94728">
                        <a14:foregroundMark x1="9904" y1="71094" x2="6390" y2="64583"/>
                        <a14:foregroundMark x1="2077" y1="66146" x2="2077" y2="66146"/>
                        <a14:foregroundMark x1="7827" y1="82292" x2="7827" y2="82292"/>
                        <a14:foregroundMark x1="18690" y1="82292" x2="18690" y2="82292"/>
                        <a14:foregroundMark x1="19169" y1="91146" x2="19169" y2="91146"/>
                        <a14:foregroundMark x1="43291" y1="92448" x2="43291" y2="92448"/>
                        <a14:foregroundMark x1="40415" y1="83073" x2="40415" y2="83073"/>
                        <a14:foregroundMark x1="42332" y1="80990" x2="42332" y2="80990"/>
                        <a14:foregroundMark x1="32588" y1="81771" x2="32588" y2="81771"/>
                        <a14:foregroundMark x1="66294" y1="84375" x2="66294" y2="84375"/>
                        <a14:foregroundMark x1="64537" y1="84375" x2="77316" y2="85938"/>
                        <a14:foregroundMark x1="92173" y1="64323" x2="92173" y2="64323"/>
                        <a14:foregroundMark x1="52716" y1="66667" x2="72843" y2="62240"/>
                        <a14:foregroundMark x1="89936" y1="60156" x2="94728" y2="638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311464" y="1802445"/>
            <a:ext cx="936161" cy="574259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48C930DC-BB12-4D77-916C-A57B9C21970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896" b="92448" l="2077" r="94728">
                        <a14:foregroundMark x1="9904" y1="71094" x2="6390" y2="64583"/>
                        <a14:foregroundMark x1="2077" y1="66146" x2="2077" y2="66146"/>
                        <a14:foregroundMark x1="7827" y1="82292" x2="7827" y2="82292"/>
                        <a14:foregroundMark x1="18690" y1="82292" x2="18690" y2="82292"/>
                        <a14:foregroundMark x1="19169" y1="91146" x2="19169" y2="91146"/>
                        <a14:foregroundMark x1="43291" y1="92448" x2="43291" y2="92448"/>
                        <a14:foregroundMark x1="40415" y1="83073" x2="40415" y2="83073"/>
                        <a14:foregroundMark x1="42332" y1="80990" x2="42332" y2="80990"/>
                        <a14:foregroundMark x1="32588" y1="81771" x2="32588" y2="81771"/>
                        <a14:foregroundMark x1="66294" y1="84375" x2="66294" y2="84375"/>
                        <a14:foregroundMark x1="64537" y1="84375" x2="77316" y2="85938"/>
                        <a14:foregroundMark x1="92173" y1="64323" x2="92173" y2="64323"/>
                        <a14:foregroundMark x1="52716" y1="66667" x2="72843" y2="62240"/>
                        <a14:foregroundMark x1="89936" y1="60156" x2="94728" y2="638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309503" y="1799453"/>
            <a:ext cx="936161" cy="574259"/>
          </a:xfrm>
          <a:prstGeom prst="rect">
            <a:avLst/>
          </a:prstGeom>
        </p:spPr>
      </p:pic>
      <p:pic>
        <p:nvPicPr>
          <p:cNvPr id="83" name="Picture 82">
            <a:extLst>
              <a:ext uri="{FF2B5EF4-FFF2-40B4-BE49-F238E27FC236}">
                <a16:creationId xmlns:a16="http://schemas.microsoft.com/office/drawing/2014/main" id="{30EDC9BE-C7C5-4BE6-817D-AE71D86BC0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896" b="92448" l="2077" r="94728">
                        <a14:foregroundMark x1="9904" y1="71094" x2="6390" y2="64583"/>
                        <a14:foregroundMark x1="2077" y1="66146" x2="2077" y2="66146"/>
                        <a14:foregroundMark x1="7827" y1="82292" x2="7827" y2="82292"/>
                        <a14:foregroundMark x1="18690" y1="82292" x2="18690" y2="82292"/>
                        <a14:foregroundMark x1="19169" y1="91146" x2="19169" y2="91146"/>
                        <a14:foregroundMark x1="43291" y1="92448" x2="43291" y2="92448"/>
                        <a14:foregroundMark x1="40415" y1="83073" x2="40415" y2="83073"/>
                        <a14:foregroundMark x1="42332" y1="80990" x2="42332" y2="80990"/>
                        <a14:foregroundMark x1="32588" y1="81771" x2="32588" y2="81771"/>
                        <a14:foregroundMark x1="66294" y1="84375" x2="66294" y2="84375"/>
                        <a14:foregroundMark x1="64537" y1="84375" x2="77316" y2="85938"/>
                        <a14:foregroundMark x1="92173" y1="64323" x2="92173" y2="64323"/>
                        <a14:foregroundMark x1="52716" y1="66667" x2="72843" y2="62240"/>
                        <a14:foregroundMark x1="89936" y1="60156" x2="94728" y2="638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307542" y="1796461"/>
            <a:ext cx="936161" cy="57425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9576BC42-405A-4DF9-B454-60BE36F10BA6}"/>
              </a:ext>
            </a:extLst>
          </p:cNvPr>
          <p:cNvCxnSpPr>
            <a:cxnSpLocks/>
          </p:cNvCxnSpPr>
          <p:nvPr/>
        </p:nvCxnSpPr>
        <p:spPr>
          <a:xfrm flipV="1">
            <a:off x="6337877" y="1802445"/>
            <a:ext cx="830163" cy="64759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86DF6863-627B-4E84-9106-D15A10CD559C}"/>
              </a:ext>
            </a:extLst>
          </p:cNvPr>
          <p:cNvCxnSpPr>
            <a:cxnSpLocks/>
          </p:cNvCxnSpPr>
          <p:nvPr/>
        </p:nvCxnSpPr>
        <p:spPr>
          <a:xfrm flipV="1">
            <a:off x="5350311" y="1802445"/>
            <a:ext cx="830163" cy="64759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TextBox 84">
            <a:extLst>
              <a:ext uri="{FF2B5EF4-FFF2-40B4-BE49-F238E27FC236}">
                <a16:creationId xmlns:a16="http://schemas.microsoft.com/office/drawing/2014/main" id="{6C00EBD3-B957-49D2-8DCF-C8AD40A4CE8D}"/>
              </a:ext>
            </a:extLst>
          </p:cNvPr>
          <p:cNvSpPr txBox="1"/>
          <p:nvPr/>
        </p:nvSpPr>
        <p:spPr>
          <a:xfrm>
            <a:off x="1921271" y="4287056"/>
            <a:ext cx="574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</a:p>
        </p:txBody>
      </p:sp>
      <p:pic>
        <p:nvPicPr>
          <p:cNvPr id="86" name="Picture 85">
            <a:extLst>
              <a:ext uri="{FF2B5EF4-FFF2-40B4-BE49-F238E27FC236}">
                <a16:creationId xmlns:a16="http://schemas.microsoft.com/office/drawing/2014/main" id="{5A5439E4-A843-4F51-A31F-B19010898F1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5836098" y="2524226"/>
            <a:ext cx="2258174" cy="2313926"/>
          </a:xfrm>
          <a:prstGeom prst="rect">
            <a:avLst/>
          </a:prstGeom>
        </p:spPr>
      </p:pic>
      <p:sp>
        <p:nvSpPr>
          <p:cNvPr id="87" name="TextBox 86">
            <a:extLst>
              <a:ext uri="{FF2B5EF4-FFF2-40B4-BE49-F238E27FC236}">
                <a16:creationId xmlns:a16="http://schemas.microsoft.com/office/drawing/2014/main" id="{B50705CB-2C92-431F-AFC5-81B5D5095D69}"/>
              </a:ext>
            </a:extLst>
          </p:cNvPr>
          <p:cNvSpPr txBox="1"/>
          <p:nvPr/>
        </p:nvSpPr>
        <p:spPr>
          <a:xfrm>
            <a:off x="6119181" y="2793364"/>
            <a:ext cx="383031" cy="450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2A1E6AD6-391C-4A40-A54A-1A1B02B7231F}"/>
              </a:ext>
            </a:extLst>
          </p:cNvPr>
          <p:cNvSpPr txBox="1"/>
          <p:nvPr/>
        </p:nvSpPr>
        <p:spPr>
          <a:xfrm>
            <a:off x="6119181" y="4078393"/>
            <a:ext cx="383031" cy="450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4EE2510E-7CDC-44AC-8906-0A582DDA5059}"/>
              </a:ext>
            </a:extLst>
          </p:cNvPr>
          <p:cNvSpPr txBox="1"/>
          <p:nvPr/>
        </p:nvSpPr>
        <p:spPr>
          <a:xfrm>
            <a:off x="7418589" y="3396622"/>
            <a:ext cx="383031" cy="450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7</a:t>
            </a:r>
          </a:p>
        </p:txBody>
      </p:sp>
      <p:pic>
        <p:nvPicPr>
          <p:cNvPr id="90" name="Picture 89">
            <a:extLst>
              <a:ext uri="{FF2B5EF4-FFF2-40B4-BE49-F238E27FC236}">
                <a16:creationId xmlns:a16="http://schemas.microsoft.com/office/drawing/2014/main" id="{50410B26-5F43-4D9C-90E1-3196C336DCD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6037" y="4912340"/>
            <a:ext cx="839301" cy="1754247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031130D5-02CD-F8CC-3706-11AD1FE13438}"/>
              </a:ext>
            </a:extLst>
          </p:cNvPr>
          <p:cNvSpPr/>
          <p:nvPr/>
        </p:nvSpPr>
        <p:spPr>
          <a:xfrm>
            <a:off x="1931904" y="4270276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4202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/>
              <p:nvPr/>
            </p:nvSpPr>
            <p:spPr>
              <a:xfrm>
                <a:off x="228599" y="1285103"/>
                <a:ext cx="8839197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		8 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GB" sz="28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2)		What is the missing part?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		Find all the number bonds to 7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What number is shown?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		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599" y="1285103"/>
                <a:ext cx="8839197" cy="5262979"/>
              </a:xfrm>
              <a:prstGeom prst="rect">
                <a:avLst/>
              </a:prstGeom>
              <a:blipFill>
                <a:blip r:embed="rId3"/>
                <a:stretch>
                  <a:fillRect l="-1379" t="-12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078F4CEE-919B-4F82-89CB-D156BD46AB9E}"/>
              </a:ext>
            </a:extLst>
          </p:cNvPr>
          <p:cNvSpPr/>
          <p:nvPr/>
        </p:nvSpPr>
        <p:spPr>
          <a:xfrm>
            <a:off x="7870247" y="801829"/>
            <a:ext cx="1741473" cy="1741473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70EA4733-6228-450D-829E-837B9A7A2BA4}"/>
              </a:ext>
            </a:extLst>
          </p:cNvPr>
          <p:cNvSpPr/>
          <p:nvPr/>
        </p:nvSpPr>
        <p:spPr>
          <a:xfrm>
            <a:off x="8024582" y="1234960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E9D7ABEE-88D6-4A6D-8A1C-07B0B73A7610}"/>
              </a:ext>
            </a:extLst>
          </p:cNvPr>
          <p:cNvSpPr/>
          <p:nvPr/>
        </p:nvSpPr>
        <p:spPr>
          <a:xfrm>
            <a:off x="9218668" y="1437503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B1DEA478-771F-4405-B0DD-78940540DDFE}"/>
              </a:ext>
            </a:extLst>
          </p:cNvPr>
          <p:cNvSpPr/>
          <p:nvPr/>
        </p:nvSpPr>
        <p:spPr>
          <a:xfrm>
            <a:off x="8575618" y="2012787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3A8E6A1B-EA72-4C8B-91AB-20D351FB0983}"/>
              </a:ext>
            </a:extLst>
          </p:cNvPr>
          <p:cNvSpPr/>
          <p:nvPr/>
        </p:nvSpPr>
        <p:spPr>
          <a:xfrm>
            <a:off x="8940588" y="1704206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EE1E86C0-9FA5-434E-A3BE-006E5EB69BB3}"/>
              </a:ext>
            </a:extLst>
          </p:cNvPr>
          <p:cNvSpPr/>
          <p:nvPr/>
        </p:nvSpPr>
        <p:spPr>
          <a:xfrm>
            <a:off x="8696187" y="926725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5D580357-8902-44BE-8F9B-5214AA81810E}"/>
              </a:ext>
            </a:extLst>
          </p:cNvPr>
          <p:cNvSpPr/>
          <p:nvPr/>
        </p:nvSpPr>
        <p:spPr>
          <a:xfrm>
            <a:off x="8434929" y="1565922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57408FDB-7C63-4AD1-9B86-6989B8A662D2}"/>
              </a:ext>
            </a:extLst>
          </p:cNvPr>
          <p:cNvSpPr/>
          <p:nvPr/>
        </p:nvSpPr>
        <p:spPr>
          <a:xfrm>
            <a:off x="8083440" y="1782086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A6112BE7-9E5B-45C7-B198-F602E6D4418C}"/>
              </a:ext>
            </a:extLst>
          </p:cNvPr>
          <p:cNvSpPr/>
          <p:nvPr/>
        </p:nvSpPr>
        <p:spPr>
          <a:xfrm>
            <a:off x="8761386" y="1297508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78BA18DC-A8BF-4805-8D90-E184A485085C}"/>
              </a:ext>
            </a:extLst>
          </p:cNvPr>
          <p:cNvSpPr/>
          <p:nvPr/>
        </p:nvSpPr>
        <p:spPr>
          <a:xfrm>
            <a:off x="8356984" y="1093642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id="{C151A6A4-409A-4989-8872-0BA46C5FE18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5670843" y="1577637"/>
            <a:ext cx="2258174" cy="2313926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371ACD8F-56AF-415A-8E29-AF9FB641711F}"/>
              </a:ext>
            </a:extLst>
          </p:cNvPr>
          <p:cNvSpPr txBox="1"/>
          <p:nvPr/>
        </p:nvSpPr>
        <p:spPr>
          <a:xfrm>
            <a:off x="5953926" y="3131804"/>
            <a:ext cx="383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27602253-3705-4BEE-8886-A932E86E4B6F}"/>
              </a:ext>
            </a:extLst>
          </p:cNvPr>
          <p:cNvSpPr txBox="1"/>
          <p:nvPr/>
        </p:nvSpPr>
        <p:spPr>
          <a:xfrm>
            <a:off x="7253334" y="2450033"/>
            <a:ext cx="383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9</a:t>
            </a:r>
          </a:p>
        </p:txBody>
      </p:sp>
      <p:pic>
        <p:nvPicPr>
          <p:cNvPr id="60" name="Picture 59">
            <a:extLst>
              <a:ext uri="{FF2B5EF4-FFF2-40B4-BE49-F238E27FC236}">
                <a16:creationId xmlns:a16="http://schemas.microsoft.com/office/drawing/2014/main" id="{6E1265A4-2733-4C4E-B883-082612CBD41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5827"/>
          <a:stretch/>
        </p:blipFill>
        <p:spPr>
          <a:xfrm rot="5400000">
            <a:off x="6051623" y="5197985"/>
            <a:ext cx="1093124" cy="1718127"/>
          </a:xfrm>
          <a:prstGeom prst="rect">
            <a:avLst/>
          </a:prstGeom>
        </p:spPr>
      </p:pic>
      <p:sp>
        <p:nvSpPr>
          <p:cNvPr id="72" name="Oval 71">
            <a:extLst>
              <a:ext uri="{FF2B5EF4-FFF2-40B4-BE49-F238E27FC236}">
                <a16:creationId xmlns:a16="http://schemas.microsoft.com/office/drawing/2014/main" id="{070D5FA0-70EB-4885-B8A1-88D4C23DE39F}"/>
              </a:ext>
            </a:extLst>
          </p:cNvPr>
          <p:cNvSpPr/>
          <p:nvPr/>
        </p:nvSpPr>
        <p:spPr>
          <a:xfrm rot="5400000">
            <a:off x="6460682" y="5706414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AC2E89A3-E137-4DFE-86EE-5F6C6AB11D0C}"/>
              </a:ext>
            </a:extLst>
          </p:cNvPr>
          <p:cNvSpPr/>
          <p:nvPr/>
        </p:nvSpPr>
        <p:spPr>
          <a:xfrm rot="5400000">
            <a:off x="6793689" y="5706414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99AFBD90-7B39-472A-B097-A866CB40CC48}"/>
              </a:ext>
            </a:extLst>
          </p:cNvPr>
          <p:cNvSpPr/>
          <p:nvPr/>
        </p:nvSpPr>
        <p:spPr>
          <a:xfrm rot="5400000">
            <a:off x="5799256" y="6136098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DA458B2E-AC8F-4A81-AC37-23A57974011D}"/>
              </a:ext>
            </a:extLst>
          </p:cNvPr>
          <p:cNvSpPr/>
          <p:nvPr/>
        </p:nvSpPr>
        <p:spPr>
          <a:xfrm rot="5400000">
            <a:off x="6465270" y="6136098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B8EAD6C1-42C0-FA07-2B9E-9A7EFC1FB4AD}"/>
              </a:ext>
            </a:extLst>
          </p:cNvPr>
          <p:cNvSpPr/>
          <p:nvPr/>
        </p:nvSpPr>
        <p:spPr>
          <a:xfrm>
            <a:off x="2573505" y="1292388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802276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/>
              <p:nvPr/>
            </p:nvSpPr>
            <p:spPr>
              <a:xfrm>
                <a:off x="228599" y="1285103"/>
                <a:ext cx="8839197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		8 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GB" sz="28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2)		What is the missing part?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		Find all the number bonds to 7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What number is shown?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		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599" y="1285103"/>
                <a:ext cx="8839197" cy="5262979"/>
              </a:xfrm>
              <a:prstGeom prst="rect">
                <a:avLst/>
              </a:prstGeom>
              <a:blipFill>
                <a:blip r:embed="rId3"/>
                <a:stretch>
                  <a:fillRect l="-1291" t="-120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8D6B4D35-82EC-4A0F-A6A7-D836D1BACBBE}"/>
                  </a:ext>
                </a:extLst>
              </p:cNvPr>
              <p:cNvSpPr txBox="1"/>
              <p:nvPr/>
            </p:nvSpPr>
            <p:spPr>
              <a:xfrm>
                <a:off x="1186501" y="4403293"/>
                <a:ext cx="8719499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4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0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7		1 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7		2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7		3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7  4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7		5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7		6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1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7			7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0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7			</a:t>
                </a: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8D6B4D35-82EC-4A0F-A6A7-D836D1BACBB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6501" y="4403293"/>
                <a:ext cx="8719499" cy="1200329"/>
              </a:xfrm>
              <a:prstGeom prst="rect">
                <a:avLst/>
              </a:prstGeom>
              <a:blipFill>
                <a:blip r:embed="rId4"/>
                <a:stretch>
                  <a:fillRect l="-1164" t="-41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TextBox 35">
            <a:extLst>
              <a:ext uri="{FF2B5EF4-FFF2-40B4-BE49-F238E27FC236}">
                <a16:creationId xmlns:a16="http://schemas.microsoft.com/office/drawing/2014/main" id="{29A79781-C428-43B8-822B-B1C3AD05BB51}"/>
              </a:ext>
            </a:extLst>
          </p:cNvPr>
          <p:cNvSpPr txBox="1"/>
          <p:nvPr/>
        </p:nvSpPr>
        <p:spPr>
          <a:xfrm>
            <a:off x="7699861" y="5608567"/>
            <a:ext cx="574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6A08513-CD53-46A8-ACCE-B2CFE69F22F5}"/>
              </a:ext>
            </a:extLst>
          </p:cNvPr>
          <p:cNvSpPr txBox="1"/>
          <p:nvPr/>
        </p:nvSpPr>
        <p:spPr>
          <a:xfrm>
            <a:off x="2555896" y="1303653"/>
            <a:ext cx="6046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078F4CEE-919B-4F82-89CB-D156BD46AB9E}"/>
              </a:ext>
            </a:extLst>
          </p:cNvPr>
          <p:cNvSpPr/>
          <p:nvPr/>
        </p:nvSpPr>
        <p:spPr>
          <a:xfrm>
            <a:off x="7870247" y="801829"/>
            <a:ext cx="1741473" cy="1741473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70EA4733-6228-450D-829E-837B9A7A2BA4}"/>
              </a:ext>
            </a:extLst>
          </p:cNvPr>
          <p:cNvSpPr/>
          <p:nvPr/>
        </p:nvSpPr>
        <p:spPr>
          <a:xfrm>
            <a:off x="8024582" y="1234960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E9D7ABEE-88D6-4A6D-8A1C-07B0B73A7610}"/>
              </a:ext>
            </a:extLst>
          </p:cNvPr>
          <p:cNvSpPr/>
          <p:nvPr/>
        </p:nvSpPr>
        <p:spPr>
          <a:xfrm>
            <a:off x="9218668" y="1437503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B1DEA478-771F-4405-B0DD-78940540DDFE}"/>
              </a:ext>
            </a:extLst>
          </p:cNvPr>
          <p:cNvSpPr/>
          <p:nvPr/>
        </p:nvSpPr>
        <p:spPr>
          <a:xfrm>
            <a:off x="8575618" y="2012787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3A8E6A1B-EA72-4C8B-91AB-20D351FB0983}"/>
              </a:ext>
            </a:extLst>
          </p:cNvPr>
          <p:cNvSpPr/>
          <p:nvPr/>
        </p:nvSpPr>
        <p:spPr>
          <a:xfrm>
            <a:off x="8940588" y="1704206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EE1E86C0-9FA5-434E-A3BE-006E5EB69BB3}"/>
              </a:ext>
            </a:extLst>
          </p:cNvPr>
          <p:cNvSpPr/>
          <p:nvPr/>
        </p:nvSpPr>
        <p:spPr>
          <a:xfrm>
            <a:off x="8696187" y="926725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5D580357-8902-44BE-8F9B-5214AA81810E}"/>
              </a:ext>
            </a:extLst>
          </p:cNvPr>
          <p:cNvSpPr/>
          <p:nvPr/>
        </p:nvSpPr>
        <p:spPr>
          <a:xfrm>
            <a:off x="8434929" y="1565922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57408FDB-7C63-4AD1-9B86-6989B8A662D2}"/>
              </a:ext>
            </a:extLst>
          </p:cNvPr>
          <p:cNvSpPr/>
          <p:nvPr/>
        </p:nvSpPr>
        <p:spPr>
          <a:xfrm>
            <a:off x="8083440" y="1782086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A6112BE7-9E5B-45C7-B198-F602E6D4418C}"/>
              </a:ext>
            </a:extLst>
          </p:cNvPr>
          <p:cNvSpPr/>
          <p:nvPr/>
        </p:nvSpPr>
        <p:spPr>
          <a:xfrm>
            <a:off x="8761386" y="1297508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78BA18DC-A8BF-4805-8D90-E184A485085C}"/>
              </a:ext>
            </a:extLst>
          </p:cNvPr>
          <p:cNvSpPr/>
          <p:nvPr/>
        </p:nvSpPr>
        <p:spPr>
          <a:xfrm>
            <a:off x="8356984" y="1093642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id="{C151A6A4-409A-4989-8872-0BA46C5FE18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5670843" y="1577637"/>
            <a:ext cx="2258174" cy="2313926"/>
          </a:xfrm>
          <a:prstGeom prst="rect">
            <a:avLst/>
          </a:prstGeom>
        </p:spPr>
      </p:pic>
      <p:sp>
        <p:nvSpPr>
          <p:cNvPr id="47" name="TextBox 46">
            <a:extLst>
              <a:ext uri="{FF2B5EF4-FFF2-40B4-BE49-F238E27FC236}">
                <a16:creationId xmlns:a16="http://schemas.microsoft.com/office/drawing/2014/main" id="{46C8EE99-8F80-4BA4-916D-3139FB916B4D}"/>
              </a:ext>
            </a:extLst>
          </p:cNvPr>
          <p:cNvSpPr txBox="1"/>
          <p:nvPr/>
        </p:nvSpPr>
        <p:spPr>
          <a:xfrm>
            <a:off x="5953926" y="1846775"/>
            <a:ext cx="383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71ACD8F-56AF-415A-8E29-AF9FB641711F}"/>
              </a:ext>
            </a:extLst>
          </p:cNvPr>
          <p:cNvSpPr txBox="1"/>
          <p:nvPr/>
        </p:nvSpPr>
        <p:spPr>
          <a:xfrm>
            <a:off x="5953926" y="3131804"/>
            <a:ext cx="383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27602253-3705-4BEE-8886-A932E86E4B6F}"/>
              </a:ext>
            </a:extLst>
          </p:cNvPr>
          <p:cNvSpPr txBox="1"/>
          <p:nvPr/>
        </p:nvSpPr>
        <p:spPr>
          <a:xfrm>
            <a:off x="7253334" y="2450033"/>
            <a:ext cx="383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9</a:t>
            </a:r>
          </a:p>
        </p:txBody>
      </p:sp>
      <p:pic>
        <p:nvPicPr>
          <p:cNvPr id="60" name="Picture 59">
            <a:extLst>
              <a:ext uri="{FF2B5EF4-FFF2-40B4-BE49-F238E27FC236}">
                <a16:creationId xmlns:a16="http://schemas.microsoft.com/office/drawing/2014/main" id="{6E1265A4-2733-4C4E-B883-082612CBD41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5827"/>
          <a:stretch/>
        </p:blipFill>
        <p:spPr>
          <a:xfrm rot="5400000">
            <a:off x="6051623" y="5197985"/>
            <a:ext cx="1093124" cy="1718127"/>
          </a:xfrm>
          <a:prstGeom prst="rect">
            <a:avLst/>
          </a:prstGeom>
        </p:spPr>
      </p:pic>
      <p:sp>
        <p:nvSpPr>
          <p:cNvPr id="72" name="Oval 71">
            <a:extLst>
              <a:ext uri="{FF2B5EF4-FFF2-40B4-BE49-F238E27FC236}">
                <a16:creationId xmlns:a16="http://schemas.microsoft.com/office/drawing/2014/main" id="{070D5FA0-70EB-4885-B8A1-88D4C23DE39F}"/>
              </a:ext>
            </a:extLst>
          </p:cNvPr>
          <p:cNvSpPr/>
          <p:nvPr/>
        </p:nvSpPr>
        <p:spPr>
          <a:xfrm rot="5400000">
            <a:off x="6460682" y="5706414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AC2E89A3-E137-4DFE-86EE-5F6C6AB11D0C}"/>
              </a:ext>
            </a:extLst>
          </p:cNvPr>
          <p:cNvSpPr/>
          <p:nvPr/>
        </p:nvSpPr>
        <p:spPr>
          <a:xfrm rot="5400000">
            <a:off x="6793689" y="5706414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99AFBD90-7B39-472A-B097-A866CB40CC48}"/>
              </a:ext>
            </a:extLst>
          </p:cNvPr>
          <p:cNvSpPr/>
          <p:nvPr/>
        </p:nvSpPr>
        <p:spPr>
          <a:xfrm rot="5400000">
            <a:off x="5799256" y="6136098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DA458B2E-AC8F-4A81-AC37-23A57974011D}"/>
              </a:ext>
            </a:extLst>
          </p:cNvPr>
          <p:cNvSpPr/>
          <p:nvPr/>
        </p:nvSpPr>
        <p:spPr>
          <a:xfrm rot="5400000">
            <a:off x="6465270" y="6136098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B8EAD6C1-42C0-FA07-2B9E-9A7EFC1FB4AD}"/>
              </a:ext>
            </a:extLst>
          </p:cNvPr>
          <p:cNvSpPr/>
          <p:nvPr/>
        </p:nvSpPr>
        <p:spPr>
          <a:xfrm>
            <a:off x="2573505" y="1292388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51253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/>
              <p:nvPr/>
            </p:nvSpPr>
            <p:spPr>
              <a:xfrm>
                <a:off x="228599" y="1285103"/>
                <a:ext cx="8839197" cy="56015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		 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12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2)		Write the fact family for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10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		     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10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Make 6 on a ten frame.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		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599" y="1285103"/>
                <a:ext cx="8839197" cy="5601533"/>
              </a:xfrm>
              <a:prstGeom prst="rect">
                <a:avLst/>
              </a:prstGeom>
              <a:blipFill>
                <a:blip r:embed="rId3"/>
                <a:stretch>
                  <a:fillRect l="-1379" t="-119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220A376F-F6F6-4B93-8D70-28623047DE4F}"/>
              </a:ext>
            </a:extLst>
          </p:cNvPr>
          <p:cNvSpPr/>
          <p:nvPr/>
        </p:nvSpPr>
        <p:spPr>
          <a:xfrm>
            <a:off x="7870247" y="801829"/>
            <a:ext cx="1741473" cy="1741473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4CBD69E0-EB2A-4C74-967F-04B825D2A342}"/>
              </a:ext>
            </a:extLst>
          </p:cNvPr>
          <p:cNvSpPr/>
          <p:nvPr/>
        </p:nvSpPr>
        <p:spPr>
          <a:xfrm>
            <a:off x="8024582" y="1234960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88B6B298-EF62-46D7-8BD0-7B6A2DF046FE}"/>
              </a:ext>
            </a:extLst>
          </p:cNvPr>
          <p:cNvSpPr/>
          <p:nvPr/>
        </p:nvSpPr>
        <p:spPr>
          <a:xfrm>
            <a:off x="9218668" y="1437503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1F0C0CD7-77E6-473D-AC4B-DD76A0DF1016}"/>
              </a:ext>
            </a:extLst>
          </p:cNvPr>
          <p:cNvSpPr/>
          <p:nvPr/>
        </p:nvSpPr>
        <p:spPr>
          <a:xfrm>
            <a:off x="8434929" y="1565922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7" name="Table 36">
            <a:extLst>
              <a:ext uri="{FF2B5EF4-FFF2-40B4-BE49-F238E27FC236}">
                <a16:creationId xmlns:a16="http://schemas.microsoft.com/office/drawing/2014/main" id="{52BC2104-F65B-40DE-B0D3-35030F58FAF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5875352"/>
              </p:ext>
            </p:extLst>
          </p:nvPr>
        </p:nvGraphicFramePr>
        <p:xfrm>
          <a:off x="1378185" y="2089920"/>
          <a:ext cx="5992140" cy="4603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9214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</a:tblGrid>
              <a:tr h="230174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30174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41" name="TextBox 40">
            <a:extLst>
              <a:ext uri="{FF2B5EF4-FFF2-40B4-BE49-F238E27FC236}">
                <a16:creationId xmlns:a16="http://schemas.microsoft.com/office/drawing/2014/main" id="{20CE3376-81D5-477D-BE1E-EC11B76E3938}"/>
              </a:ext>
            </a:extLst>
          </p:cNvPr>
          <p:cNvSpPr txBox="1"/>
          <p:nvPr/>
        </p:nvSpPr>
        <p:spPr>
          <a:xfrm>
            <a:off x="1178487" y="2481064"/>
            <a:ext cx="399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0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F4D36A04-021E-4DB4-923A-4153E1355723}"/>
              </a:ext>
            </a:extLst>
          </p:cNvPr>
          <p:cNvSpPr txBox="1"/>
          <p:nvPr/>
        </p:nvSpPr>
        <p:spPr>
          <a:xfrm>
            <a:off x="7114212" y="2481064"/>
            <a:ext cx="5908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6D9FEE61-424A-48B3-9D30-28C25BF49D9B}"/>
              </a:ext>
            </a:extLst>
          </p:cNvPr>
          <p:cNvSpPr txBox="1"/>
          <p:nvPr/>
        </p:nvSpPr>
        <p:spPr>
          <a:xfrm>
            <a:off x="5976217" y="2481064"/>
            <a:ext cx="399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ACD98286-7219-69E3-7CB7-B721BDC6B2E4}"/>
              </a:ext>
            </a:extLst>
          </p:cNvPr>
          <p:cNvSpPr/>
          <p:nvPr/>
        </p:nvSpPr>
        <p:spPr>
          <a:xfrm>
            <a:off x="2723109" y="1291038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D412ED61-78D4-3050-45A0-077C5AC503AB}"/>
              </a:ext>
            </a:extLst>
          </p:cNvPr>
          <p:cNvSpPr/>
          <p:nvPr/>
        </p:nvSpPr>
        <p:spPr>
          <a:xfrm>
            <a:off x="1338311" y="4737326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476231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/>
              <p:nvPr/>
            </p:nvSpPr>
            <p:spPr>
              <a:xfrm>
                <a:off x="228599" y="1285103"/>
                <a:ext cx="8839197" cy="56015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		 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12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2)		Write the fact family for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10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		     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10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Make 6 on a ten frame.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		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599" y="1285103"/>
                <a:ext cx="8839197" cy="5601533"/>
              </a:xfrm>
              <a:prstGeom prst="rect">
                <a:avLst/>
              </a:prstGeom>
              <a:blipFill>
                <a:blip r:embed="rId3"/>
                <a:stretch>
                  <a:fillRect l="-1291" t="-113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8D6B4D35-82EC-4A0F-A6A7-D836D1BACBBE}"/>
                  </a:ext>
                </a:extLst>
              </p:cNvPr>
              <p:cNvSpPr txBox="1"/>
              <p:nvPr/>
            </p:nvSpPr>
            <p:spPr>
              <a:xfrm>
                <a:off x="1178487" y="3617191"/>
                <a:ext cx="8948847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4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10		6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10		10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6		10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4</a:t>
                </a:r>
              </a:p>
              <a:p>
                <a:pPr algn="l"/>
                <a:r>
                  <a:rPr lang="en-GB" sz="24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10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6		10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4		6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4		4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6</a:t>
                </a: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8D6B4D35-82EC-4A0F-A6A7-D836D1BACBB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8487" y="3617191"/>
                <a:ext cx="8948847" cy="830997"/>
              </a:xfrm>
              <a:prstGeom prst="rect">
                <a:avLst/>
              </a:prstGeom>
              <a:blipFill>
                <a:blip r:embed="rId4"/>
                <a:stretch>
                  <a:fillRect l="-992" t="-5970" b="-1492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8" name="TextBox 37">
            <a:extLst>
              <a:ext uri="{FF2B5EF4-FFF2-40B4-BE49-F238E27FC236}">
                <a16:creationId xmlns:a16="http://schemas.microsoft.com/office/drawing/2014/main" id="{26A08513-CD53-46A8-ACCE-B2CFE69F22F5}"/>
              </a:ext>
            </a:extLst>
          </p:cNvPr>
          <p:cNvSpPr txBox="1"/>
          <p:nvPr/>
        </p:nvSpPr>
        <p:spPr>
          <a:xfrm>
            <a:off x="2783263" y="1300462"/>
            <a:ext cx="4196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220A376F-F6F6-4B93-8D70-28623047DE4F}"/>
              </a:ext>
            </a:extLst>
          </p:cNvPr>
          <p:cNvSpPr/>
          <p:nvPr/>
        </p:nvSpPr>
        <p:spPr>
          <a:xfrm>
            <a:off x="7870247" y="801829"/>
            <a:ext cx="1741473" cy="1741473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4CBD69E0-EB2A-4C74-967F-04B825D2A342}"/>
              </a:ext>
            </a:extLst>
          </p:cNvPr>
          <p:cNvSpPr/>
          <p:nvPr/>
        </p:nvSpPr>
        <p:spPr>
          <a:xfrm>
            <a:off x="8024582" y="1234960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88B6B298-EF62-46D7-8BD0-7B6A2DF046FE}"/>
              </a:ext>
            </a:extLst>
          </p:cNvPr>
          <p:cNvSpPr/>
          <p:nvPr/>
        </p:nvSpPr>
        <p:spPr>
          <a:xfrm>
            <a:off x="9218668" y="1437503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1F0C0CD7-77E6-473D-AC4B-DD76A0DF1016}"/>
              </a:ext>
            </a:extLst>
          </p:cNvPr>
          <p:cNvSpPr/>
          <p:nvPr/>
        </p:nvSpPr>
        <p:spPr>
          <a:xfrm>
            <a:off x="8434929" y="1565922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7" name="Table 36">
            <a:extLst>
              <a:ext uri="{FF2B5EF4-FFF2-40B4-BE49-F238E27FC236}">
                <a16:creationId xmlns:a16="http://schemas.microsoft.com/office/drawing/2014/main" id="{52BC2104-F65B-40DE-B0D3-35030F58FAF4}"/>
              </a:ext>
            </a:extLst>
          </p:cNvPr>
          <p:cNvGraphicFramePr>
            <a:graphicFrameLocks noGrp="1"/>
          </p:cNvGraphicFramePr>
          <p:nvPr/>
        </p:nvGraphicFramePr>
        <p:xfrm>
          <a:off x="1378185" y="2089920"/>
          <a:ext cx="5992140" cy="4603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9214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</a:tblGrid>
              <a:tr h="230174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30174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41" name="TextBox 40">
            <a:extLst>
              <a:ext uri="{FF2B5EF4-FFF2-40B4-BE49-F238E27FC236}">
                <a16:creationId xmlns:a16="http://schemas.microsoft.com/office/drawing/2014/main" id="{20CE3376-81D5-477D-BE1E-EC11B76E3938}"/>
              </a:ext>
            </a:extLst>
          </p:cNvPr>
          <p:cNvSpPr txBox="1"/>
          <p:nvPr/>
        </p:nvSpPr>
        <p:spPr>
          <a:xfrm>
            <a:off x="1178487" y="2481064"/>
            <a:ext cx="399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0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F4D36A04-021E-4DB4-923A-4153E1355723}"/>
              </a:ext>
            </a:extLst>
          </p:cNvPr>
          <p:cNvSpPr txBox="1"/>
          <p:nvPr/>
        </p:nvSpPr>
        <p:spPr>
          <a:xfrm>
            <a:off x="7114212" y="2481064"/>
            <a:ext cx="5908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6D9FEE61-424A-48B3-9D30-28C25BF49D9B}"/>
              </a:ext>
            </a:extLst>
          </p:cNvPr>
          <p:cNvSpPr txBox="1"/>
          <p:nvPr/>
        </p:nvSpPr>
        <p:spPr>
          <a:xfrm>
            <a:off x="5976217" y="2481064"/>
            <a:ext cx="399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49" name="Curved Down Arrow 7">
            <a:extLst>
              <a:ext uri="{FF2B5EF4-FFF2-40B4-BE49-F238E27FC236}">
                <a16:creationId xmlns:a16="http://schemas.microsoft.com/office/drawing/2014/main" id="{AC596C2E-64BC-45A4-9EF3-048D169DDD36}"/>
              </a:ext>
            </a:extLst>
          </p:cNvPr>
          <p:cNvSpPr/>
          <p:nvPr/>
        </p:nvSpPr>
        <p:spPr>
          <a:xfrm flipH="1">
            <a:off x="5522651" y="1651711"/>
            <a:ext cx="646912" cy="428953"/>
          </a:xfrm>
          <a:prstGeom prst="curvedDownArrow">
            <a:avLst>
              <a:gd name="adj1" fmla="val 0"/>
              <a:gd name="adj2" fmla="val 23473"/>
              <a:gd name="adj3" fmla="val 25000"/>
            </a:avLst>
          </a:prstGeom>
          <a:solidFill>
            <a:srgbClr val="FF00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60" name="Curved Down Arrow 7">
            <a:extLst>
              <a:ext uri="{FF2B5EF4-FFF2-40B4-BE49-F238E27FC236}">
                <a16:creationId xmlns:a16="http://schemas.microsoft.com/office/drawing/2014/main" id="{2D2FCD55-F6FC-433A-88F1-AACF18721972}"/>
              </a:ext>
            </a:extLst>
          </p:cNvPr>
          <p:cNvSpPr/>
          <p:nvPr/>
        </p:nvSpPr>
        <p:spPr>
          <a:xfrm flipH="1">
            <a:off x="4924424" y="1651711"/>
            <a:ext cx="646912" cy="428953"/>
          </a:xfrm>
          <a:prstGeom prst="curvedDownArrow">
            <a:avLst>
              <a:gd name="adj1" fmla="val 0"/>
              <a:gd name="adj2" fmla="val 23473"/>
              <a:gd name="adj3" fmla="val 25000"/>
            </a:avLst>
          </a:prstGeom>
          <a:solidFill>
            <a:srgbClr val="FF00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70" name="Curved Down Arrow 7">
            <a:extLst>
              <a:ext uri="{FF2B5EF4-FFF2-40B4-BE49-F238E27FC236}">
                <a16:creationId xmlns:a16="http://schemas.microsoft.com/office/drawing/2014/main" id="{0C43A7D5-10DC-4067-A2E0-84F3E5633ED5}"/>
              </a:ext>
            </a:extLst>
          </p:cNvPr>
          <p:cNvSpPr/>
          <p:nvPr/>
        </p:nvSpPr>
        <p:spPr>
          <a:xfrm flipH="1">
            <a:off x="4326197" y="1651711"/>
            <a:ext cx="646912" cy="428953"/>
          </a:xfrm>
          <a:prstGeom prst="curvedDownArrow">
            <a:avLst>
              <a:gd name="adj1" fmla="val 0"/>
              <a:gd name="adj2" fmla="val 23473"/>
              <a:gd name="adj3" fmla="val 25000"/>
            </a:avLst>
          </a:prstGeom>
          <a:solidFill>
            <a:srgbClr val="FF00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71" name="Curved Down Arrow 7">
            <a:extLst>
              <a:ext uri="{FF2B5EF4-FFF2-40B4-BE49-F238E27FC236}">
                <a16:creationId xmlns:a16="http://schemas.microsoft.com/office/drawing/2014/main" id="{3B014043-86AA-4164-BFA6-BB9BD1F8A229}"/>
              </a:ext>
            </a:extLst>
          </p:cNvPr>
          <p:cNvSpPr/>
          <p:nvPr/>
        </p:nvSpPr>
        <p:spPr>
          <a:xfrm flipH="1">
            <a:off x="3727970" y="1651711"/>
            <a:ext cx="646912" cy="428953"/>
          </a:xfrm>
          <a:prstGeom prst="curvedDownArrow">
            <a:avLst>
              <a:gd name="adj1" fmla="val 0"/>
              <a:gd name="adj2" fmla="val 23473"/>
              <a:gd name="adj3" fmla="val 25000"/>
            </a:avLst>
          </a:prstGeom>
          <a:solidFill>
            <a:srgbClr val="FF00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403E3413-00F1-4A88-B4C0-512A85ACBF82}"/>
              </a:ext>
            </a:extLst>
          </p:cNvPr>
          <p:cNvSpPr txBox="1"/>
          <p:nvPr/>
        </p:nvSpPr>
        <p:spPr>
          <a:xfrm>
            <a:off x="1458620" y="4758572"/>
            <a:ext cx="4196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pic>
        <p:nvPicPr>
          <p:cNvPr id="74" name="Picture 73">
            <a:extLst>
              <a:ext uri="{FF2B5EF4-FFF2-40B4-BE49-F238E27FC236}">
                <a16:creationId xmlns:a16="http://schemas.microsoft.com/office/drawing/2014/main" id="{EE527476-4D4F-4CD2-A865-7134B4A8839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5827"/>
          <a:stretch/>
        </p:blipFill>
        <p:spPr>
          <a:xfrm rot="5400000">
            <a:off x="5597792" y="4893788"/>
            <a:ext cx="1093124" cy="1718127"/>
          </a:xfrm>
          <a:prstGeom prst="rect">
            <a:avLst/>
          </a:prstGeom>
        </p:spPr>
      </p:pic>
      <p:sp>
        <p:nvSpPr>
          <p:cNvPr id="75" name="Oval 74">
            <a:extLst>
              <a:ext uri="{FF2B5EF4-FFF2-40B4-BE49-F238E27FC236}">
                <a16:creationId xmlns:a16="http://schemas.microsoft.com/office/drawing/2014/main" id="{B7DFDC48-1440-4850-9DDF-C5B6D487F71C}"/>
              </a:ext>
            </a:extLst>
          </p:cNvPr>
          <p:cNvSpPr/>
          <p:nvPr/>
        </p:nvSpPr>
        <p:spPr>
          <a:xfrm rot="5400000">
            <a:off x="5350272" y="5383965"/>
            <a:ext cx="277284" cy="27728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58103684-E74F-4F10-9AF8-2DDBC1480943}"/>
              </a:ext>
            </a:extLst>
          </p:cNvPr>
          <p:cNvSpPr/>
          <p:nvPr/>
        </p:nvSpPr>
        <p:spPr>
          <a:xfrm rot="5400000">
            <a:off x="5683279" y="5383965"/>
            <a:ext cx="277284" cy="27728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14C1D456-A038-4F4B-8E24-4372D1EF5DA6}"/>
              </a:ext>
            </a:extLst>
          </p:cNvPr>
          <p:cNvSpPr/>
          <p:nvPr/>
        </p:nvSpPr>
        <p:spPr>
          <a:xfrm rot="5400000">
            <a:off x="6016286" y="5383965"/>
            <a:ext cx="277284" cy="27728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1BA62480-8DD3-4DE7-B762-F09EF991D9DB}"/>
              </a:ext>
            </a:extLst>
          </p:cNvPr>
          <p:cNvSpPr/>
          <p:nvPr/>
        </p:nvSpPr>
        <p:spPr>
          <a:xfrm rot="5400000">
            <a:off x="6349293" y="5383965"/>
            <a:ext cx="277284" cy="27728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8542F4D7-BF00-410D-86F5-66F7241F6CAA}"/>
              </a:ext>
            </a:extLst>
          </p:cNvPr>
          <p:cNvSpPr/>
          <p:nvPr/>
        </p:nvSpPr>
        <p:spPr>
          <a:xfrm rot="5400000">
            <a:off x="6682300" y="5383965"/>
            <a:ext cx="277284" cy="27728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29725755-3E81-41A5-8305-C7A399C55568}"/>
              </a:ext>
            </a:extLst>
          </p:cNvPr>
          <p:cNvSpPr/>
          <p:nvPr/>
        </p:nvSpPr>
        <p:spPr>
          <a:xfrm rot="5400000">
            <a:off x="5354860" y="5813649"/>
            <a:ext cx="277284" cy="27728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2C58AC1-1A63-44EB-8F66-2D38ECDF66F1}"/>
              </a:ext>
            </a:extLst>
          </p:cNvPr>
          <p:cNvSpPr txBox="1"/>
          <p:nvPr/>
        </p:nvSpPr>
        <p:spPr>
          <a:xfrm>
            <a:off x="7014183" y="5274824"/>
            <a:ext cx="252609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Or 6 counters in any order.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ACD98286-7219-69E3-7CB7-B721BDC6B2E4}"/>
              </a:ext>
            </a:extLst>
          </p:cNvPr>
          <p:cNvSpPr/>
          <p:nvPr/>
        </p:nvSpPr>
        <p:spPr>
          <a:xfrm>
            <a:off x="2723109" y="1291038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D412ED61-78D4-3050-45A0-077C5AC503AB}"/>
              </a:ext>
            </a:extLst>
          </p:cNvPr>
          <p:cNvSpPr/>
          <p:nvPr/>
        </p:nvSpPr>
        <p:spPr>
          <a:xfrm>
            <a:off x="1338311" y="4737326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953838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/>
              <p:nvPr/>
            </p:nvSpPr>
            <p:spPr>
              <a:xfrm>
                <a:off x="228599" y="1285103"/>
                <a:ext cx="9442176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		Use a number line to solve 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7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2)		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    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7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		Find all the number bonds to 10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Make 7 on a ten frame.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		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599" y="1285103"/>
                <a:ext cx="9442176" cy="5693866"/>
              </a:xfrm>
              <a:prstGeom prst="rect">
                <a:avLst/>
              </a:prstGeom>
              <a:blipFill>
                <a:blip r:embed="rId3"/>
                <a:stretch>
                  <a:fillRect l="-1291" t="-11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9C7A4323-36B9-416F-93E5-55EBD6ED7E1B}"/>
              </a:ext>
            </a:extLst>
          </p:cNvPr>
          <p:cNvSpPr/>
          <p:nvPr/>
        </p:nvSpPr>
        <p:spPr>
          <a:xfrm>
            <a:off x="7870247" y="801829"/>
            <a:ext cx="1741473" cy="1741473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94ED1ED9-485C-43A8-9E9E-918BDF13CC21}"/>
              </a:ext>
            </a:extLst>
          </p:cNvPr>
          <p:cNvSpPr/>
          <p:nvPr/>
        </p:nvSpPr>
        <p:spPr>
          <a:xfrm>
            <a:off x="8024582" y="1234960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EF4970F9-67DF-4669-BDF7-EE930962A6A2}"/>
              </a:ext>
            </a:extLst>
          </p:cNvPr>
          <p:cNvSpPr/>
          <p:nvPr/>
        </p:nvSpPr>
        <p:spPr>
          <a:xfrm>
            <a:off x="9218668" y="1437503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E410BE52-5301-4695-A298-239E926B6E72}"/>
              </a:ext>
            </a:extLst>
          </p:cNvPr>
          <p:cNvSpPr/>
          <p:nvPr/>
        </p:nvSpPr>
        <p:spPr>
          <a:xfrm>
            <a:off x="8575618" y="2156008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B243D15F-D702-4A96-AED4-F4D2352F4989}"/>
              </a:ext>
            </a:extLst>
          </p:cNvPr>
          <p:cNvSpPr/>
          <p:nvPr/>
        </p:nvSpPr>
        <p:spPr>
          <a:xfrm>
            <a:off x="8696187" y="926725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BBB3554C-D0A7-4E8C-BBEB-7F5623FBE396}"/>
              </a:ext>
            </a:extLst>
          </p:cNvPr>
          <p:cNvSpPr/>
          <p:nvPr/>
        </p:nvSpPr>
        <p:spPr>
          <a:xfrm>
            <a:off x="8434929" y="1565922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3" name="Table 42">
            <a:extLst>
              <a:ext uri="{FF2B5EF4-FFF2-40B4-BE49-F238E27FC236}">
                <a16:creationId xmlns:a16="http://schemas.microsoft.com/office/drawing/2014/main" id="{1B3DFD01-88DD-4EF3-8C38-C1F7B4636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5052557"/>
              </p:ext>
            </p:extLst>
          </p:nvPr>
        </p:nvGraphicFramePr>
        <p:xfrm>
          <a:off x="1406761" y="2256518"/>
          <a:ext cx="5992140" cy="4603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9214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</a:tblGrid>
              <a:tr h="230174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30174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44" name="TextBox 43">
            <a:extLst>
              <a:ext uri="{FF2B5EF4-FFF2-40B4-BE49-F238E27FC236}">
                <a16:creationId xmlns:a16="http://schemas.microsoft.com/office/drawing/2014/main" id="{477F61E4-80D2-4591-BEEF-BE068E2CA80B}"/>
              </a:ext>
            </a:extLst>
          </p:cNvPr>
          <p:cNvSpPr txBox="1"/>
          <p:nvPr/>
        </p:nvSpPr>
        <p:spPr>
          <a:xfrm>
            <a:off x="1207063" y="2647662"/>
            <a:ext cx="399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0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43F731C1-577E-4C67-BC6E-DC6E2C1F9A99}"/>
              </a:ext>
            </a:extLst>
          </p:cNvPr>
          <p:cNvSpPr txBox="1"/>
          <p:nvPr/>
        </p:nvSpPr>
        <p:spPr>
          <a:xfrm>
            <a:off x="7142788" y="2647662"/>
            <a:ext cx="5908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C0512584-8E23-4FD4-A735-1F9CFE0DFA9C}"/>
              </a:ext>
            </a:extLst>
          </p:cNvPr>
          <p:cNvSpPr txBox="1"/>
          <p:nvPr/>
        </p:nvSpPr>
        <p:spPr>
          <a:xfrm>
            <a:off x="6601559" y="2647662"/>
            <a:ext cx="399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CF9A69BA-CABA-47FC-087F-7E88CF68639A}"/>
              </a:ext>
            </a:extLst>
          </p:cNvPr>
          <p:cNvSpPr/>
          <p:nvPr/>
        </p:nvSpPr>
        <p:spPr>
          <a:xfrm>
            <a:off x="1932831" y="3397474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363677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/>
              <p:nvPr/>
            </p:nvSpPr>
            <p:spPr>
              <a:xfrm>
                <a:off x="228599" y="1285103"/>
                <a:ext cx="9442176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		Use a number line to solve 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7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2)		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    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7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		Find all the number bonds to 10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Make 7 on a ten frame.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		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599" y="1285103"/>
                <a:ext cx="9442176" cy="5693866"/>
              </a:xfrm>
              <a:prstGeom prst="rect">
                <a:avLst/>
              </a:prstGeom>
              <a:blipFill>
                <a:blip r:embed="rId3"/>
                <a:stretch>
                  <a:fillRect l="-1208" t="-111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6A08513-CD53-46A8-ACCE-B2CFE69F22F5}"/>
              </a:ext>
            </a:extLst>
          </p:cNvPr>
          <p:cNvSpPr txBox="1"/>
          <p:nvPr/>
        </p:nvSpPr>
        <p:spPr>
          <a:xfrm>
            <a:off x="2394847" y="2682264"/>
            <a:ext cx="4196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9C7A4323-36B9-416F-93E5-55EBD6ED7E1B}"/>
              </a:ext>
            </a:extLst>
          </p:cNvPr>
          <p:cNvSpPr/>
          <p:nvPr/>
        </p:nvSpPr>
        <p:spPr>
          <a:xfrm>
            <a:off x="7870247" y="801829"/>
            <a:ext cx="1741473" cy="1741473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94ED1ED9-485C-43A8-9E9E-918BDF13CC21}"/>
              </a:ext>
            </a:extLst>
          </p:cNvPr>
          <p:cNvSpPr/>
          <p:nvPr/>
        </p:nvSpPr>
        <p:spPr>
          <a:xfrm>
            <a:off x="8024582" y="1234960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EF4970F9-67DF-4669-BDF7-EE930962A6A2}"/>
              </a:ext>
            </a:extLst>
          </p:cNvPr>
          <p:cNvSpPr/>
          <p:nvPr/>
        </p:nvSpPr>
        <p:spPr>
          <a:xfrm>
            <a:off x="9218668" y="1437503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E410BE52-5301-4695-A298-239E926B6E72}"/>
              </a:ext>
            </a:extLst>
          </p:cNvPr>
          <p:cNvSpPr/>
          <p:nvPr/>
        </p:nvSpPr>
        <p:spPr>
          <a:xfrm>
            <a:off x="8575618" y="2156008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B243D15F-D702-4A96-AED4-F4D2352F4989}"/>
              </a:ext>
            </a:extLst>
          </p:cNvPr>
          <p:cNvSpPr/>
          <p:nvPr/>
        </p:nvSpPr>
        <p:spPr>
          <a:xfrm>
            <a:off x="8696187" y="926725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BBB3554C-D0A7-4E8C-BBEB-7F5623FBE396}"/>
              </a:ext>
            </a:extLst>
          </p:cNvPr>
          <p:cNvSpPr/>
          <p:nvPr/>
        </p:nvSpPr>
        <p:spPr>
          <a:xfrm>
            <a:off x="8434929" y="1565922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3" name="Table 42">
            <a:extLst>
              <a:ext uri="{FF2B5EF4-FFF2-40B4-BE49-F238E27FC236}">
                <a16:creationId xmlns:a16="http://schemas.microsoft.com/office/drawing/2014/main" id="{1B3DFD01-88DD-4EF3-8C38-C1F7B4636154}"/>
              </a:ext>
            </a:extLst>
          </p:cNvPr>
          <p:cNvGraphicFramePr>
            <a:graphicFrameLocks noGrp="1"/>
          </p:cNvGraphicFramePr>
          <p:nvPr/>
        </p:nvGraphicFramePr>
        <p:xfrm>
          <a:off x="1406761" y="2256518"/>
          <a:ext cx="5992140" cy="4603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9214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</a:tblGrid>
              <a:tr h="230174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30174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44" name="TextBox 43">
            <a:extLst>
              <a:ext uri="{FF2B5EF4-FFF2-40B4-BE49-F238E27FC236}">
                <a16:creationId xmlns:a16="http://schemas.microsoft.com/office/drawing/2014/main" id="{477F61E4-80D2-4591-BEEF-BE068E2CA80B}"/>
              </a:ext>
            </a:extLst>
          </p:cNvPr>
          <p:cNvSpPr txBox="1"/>
          <p:nvPr/>
        </p:nvSpPr>
        <p:spPr>
          <a:xfrm>
            <a:off x="1207063" y="2647662"/>
            <a:ext cx="399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0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43F731C1-577E-4C67-BC6E-DC6E2C1F9A99}"/>
              </a:ext>
            </a:extLst>
          </p:cNvPr>
          <p:cNvSpPr txBox="1"/>
          <p:nvPr/>
        </p:nvSpPr>
        <p:spPr>
          <a:xfrm>
            <a:off x="7142788" y="2647662"/>
            <a:ext cx="5908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10</a:t>
            </a:r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id="{FA1D1757-1EFF-497F-A607-C73ADAACF92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5827"/>
          <a:stretch/>
        </p:blipFill>
        <p:spPr>
          <a:xfrm rot="5400000">
            <a:off x="5418511" y="5185118"/>
            <a:ext cx="1093124" cy="1718127"/>
          </a:xfrm>
          <a:prstGeom prst="rect">
            <a:avLst/>
          </a:prstGeom>
        </p:spPr>
      </p:pic>
      <p:sp>
        <p:nvSpPr>
          <p:cNvPr id="47" name="Oval 46">
            <a:extLst>
              <a:ext uri="{FF2B5EF4-FFF2-40B4-BE49-F238E27FC236}">
                <a16:creationId xmlns:a16="http://schemas.microsoft.com/office/drawing/2014/main" id="{4E6E99E9-3BF8-49E7-A33B-C348CB23B5EE}"/>
              </a:ext>
            </a:extLst>
          </p:cNvPr>
          <p:cNvSpPr/>
          <p:nvPr/>
        </p:nvSpPr>
        <p:spPr>
          <a:xfrm rot="5400000">
            <a:off x="5170991" y="5675295"/>
            <a:ext cx="277284" cy="27728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88B20D12-5656-48A0-A9E1-EAB0AF9D7A86}"/>
              </a:ext>
            </a:extLst>
          </p:cNvPr>
          <p:cNvSpPr/>
          <p:nvPr/>
        </p:nvSpPr>
        <p:spPr>
          <a:xfrm rot="5400000">
            <a:off x="5503998" y="5675295"/>
            <a:ext cx="277284" cy="27728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569FE55F-DB16-4330-AD2E-B12BA318DE43}"/>
              </a:ext>
            </a:extLst>
          </p:cNvPr>
          <p:cNvSpPr/>
          <p:nvPr/>
        </p:nvSpPr>
        <p:spPr>
          <a:xfrm rot="5400000">
            <a:off x="5837005" y="5675295"/>
            <a:ext cx="277284" cy="27728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3AA92C6F-C799-45A3-8336-03789EAFDAE9}"/>
              </a:ext>
            </a:extLst>
          </p:cNvPr>
          <p:cNvSpPr/>
          <p:nvPr/>
        </p:nvSpPr>
        <p:spPr>
          <a:xfrm rot="5400000">
            <a:off x="6170012" y="5675295"/>
            <a:ext cx="277284" cy="27728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489163FA-202C-4985-99D7-6183377EEC9D}"/>
              </a:ext>
            </a:extLst>
          </p:cNvPr>
          <p:cNvSpPr/>
          <p:nvPr/>
        </p:nvSpPr>
        <p:spPr>
          <a:xfrm rot="5400000">
            <a:off x="6503019" y="5675295"/>
            <a:ext cx="277284" cy="27728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C5D4B3A9-D7D0-4014-8127-7C459BA17338}"/>
              </a:ext>
            </a:extLst>
          </p:cNvPr>
          <p:cNvSpPr/>
          <p:nvPr/>
        </p:nvSpPr>
        <p:spPr>
          <a:xfrm rot="5400000">
            <a:off x="5175579" y="6104979"/>
            <a:ext cx="277284" cy="27728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4ABDD6F7-E153-40B4-88CF-8D9A1896D8E1}"/>
              </a:ext>
            </a:extLst>
          </p:cNvPr>
          <p:cNvSpPr/>
          <p:nvPr/>
        </p:nvSpPr>
        <p:spPr>
          <a:xfrm rot="5400000">
            <a:off x="5503998" y="6104979"/>
            <a:ext cx="277284" cy="27728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C0512584-8E23-4FD4-A735-1F9CFE0DFA9C}"/>
              </a:ext>
            </a:extLst>
          </p:cNvPr>
          <p:cNvSpPr txBox="1"/>
          <p:nvPr/>
        </p:nvSpPr>
        <p:spPr>
          <a:xfrm>
            <a:off x="6601559" y="2647662"/>
            <a:ext cx="399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74" name="Curved Down Arrow 7">
            <a:extLst>
              <a:ext uri="{FF2B5EF4-FFF2-40B4-BE49-F238E27FC236}">
                <a16:creationId xmlns:a16="http://schemas.microsoft.com/office/drawing/2014/main" id="{EC5A1CF0-2182-4D0A-8ED6-A678B86615BA}"/>
              </a:ext>
            </a:extLst>
          </p:cNvPr>
          <p:cNvSpPr/>
          <p:nvPr/>
        </p:nvSpPr>
        <p:spPr>
          <a:xfrm flipH="1">
            <a:off x="6147993" y="1818309"/>
            <a:ext cx="646912" cy="428953"/>
          </a:xfrm>
          <a:prstGeom prst="curvedDownArrow">
            <a:avLst>
              <a:gd name="adj1" fmla="val 0"/>
              <a:gd name="adj2" fmla="val 23473"/>
              <a:gd name="adj3" fmla="val 25000"/>
            </a:avLst>
          </a:prstGeom>
          <a:solidFill>
            <a:srgbClr val="FF00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75" name="Curved Down Arrow 7">
            <a:extLst>
              <a:ext uri="{FF2B5EF4-FFF2-40B4-BE49-F238E27FC236}">
                <a16:creationId xmlns:a16="http://schemas.microsoft.com/office/drawing/2014/main" id="{1F4D6439-B909-433D-97D9-A9108C9ED921}"/>
              </a:ext>
            </a:extLst>
          </p:cNvPr>
          <p:cNvSpPr/>
          <p:nvPr/>
        </p:nvSpPr>
        <p:spPr>
          <a:xfrm flipH="1">
            <a:off x="5553208" y="1818308"/>
            <a:ext cx="646912" cy="428953"/>
          </a:xfrm>
          <a:prstGeom prst="curvedDownArrow">
            <a:avLst>
              <a:gd name="adj1" fmla="val 0"/>
              <a:gd name="adj2" fmla="val 23473"/>
              <a:gd name="adj3" fmla="val 25000"/>
            </a:avLst>
          </a:prstGeom>
          <a:solidFill>
            <a:srgbClr val="FF00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76" name="Curved Down Arrow 7">
            <a:extLst>
              <a:ext uri="{FF2B5EF4-FFF2-40B4-BE49-F238E27FC236}">
                <a16:creationId xmlns:a16="http://schemas.microsoft.com/office/drawing/2014/main" id="{98AE2EEB-BF4E-4F17-B782-48719283C50C}"/>
              </a:ext>
            </a:extLst>
          </p:cNvPr>
          <p:cNvSpPr/>
          <p:nvPr/>
        </p:nvSpPr>
        <p:spPr>
          <a:xfrm flipH="1">
            <a:off x="4955247" y="1818307"/>
            <a:ext cx="646912" cy="428953"/>
          </a:xfrm>
          <a:prstGeom prst="curvedDownArrow">
            <a:avLst>
              <a:gd name="adj1" fmla="val 0"/>
              <a:gd name="adj2" fmla="val 23473"/>
              <a:gd name="adj3" fmla="val 25000"/>
            </a:avLst>
          </a:prstGeom>
          <a:solidFill>
            <a:srgbClr val="FF00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77" name="Curved Down Arrow 7">
            <a:extLst>
              <a:ext uri="{FF2B5EF4-FFF2-40B4-BE49-F238E27FC236}">
                <a16:creationId xmlns:a16="http://schemas.microsoft.com/office/drawing/2014/main" id="{9F5390EC-B353-4ABE-942D-406120E6066B}"/>
              </a:ext>
            </a:extLst>
          </p:cNvPr>
          <p:cNvSpPr/>
          <p:nvPr/>
        </p:nvSpPr>
        <p:spPr>
          <a:xfrm flipH="1">
            <a:off x="4355698" y="1818306"/>
            <a:ext cx="646912" cy="428953"/>
          </a:xfrm>
          <a:prstGeom prst="curvedDownArrow">
            <a:avLst>
              <a:gd name="adj1" fmla="val 0"/>
              <a:gd name="adj2" fmla="val 23473"/>
              <a:gd name="adj3" fmla="val 25000"/>
            </a:avLst>
          </a:prstGeom>
          <a:solidFill>
            <a:srgbClr val="FF00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78" name="Curved Down Arrow 7">
            <a:extLst>
              <a:ext uri="{FF2B5EF4-FFF2-40B4-BE49-F238E27FC236}">
                <a16:creationId xmlns:a16="http://schemas.microsoft.com/office/drawing/2014/main" id="{9760B3E9-7944-48C0-8512-6839C6D56DFC}"/>
              </a:ext>
            </a:extLst>
          </p:cNvPr>
          <p:cNvSpPr/>
          <p:nvPr/>
        </p:nvSpPr>
        <p:spPr>
          <a:xfrm flipH="1">
            <a:off x="3756151" y="1818305"/>
            <a:ext cx="646912" cy="428953"/>
          </a:xfrm>
          <a:prstGeom prst="curvedDownArrow">
            <a:avLst>
              <a:gd name="adj1" fmla="val 0"/>
              <a:gd name="adj2" fmla="val 23473"/>
              <a:gd name="adj3" fmla="val 25000"/>
            </a:avLst>
          </a:prstGeom>
          <a:solidFill>
            <a:srgbClr val="FF00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79" name="Curved Down Arrow 7">
            <a:extLst>
              <a:ext uri="{FF2B5EF4-FFF2-40B4-BE49-F238E27FC236}">
                <a16:creationId xmlns:a16="http://schemas.microsoft.com/office/drawing/2014/main" id="{2AA0803B-22E8-4608-AD66-8B13CF4F05A7}"/>
              </a:ext>
            </a:extLst>
          </p:cNvPr>
          <p:cNvSpPr/>
          <p:nvPr/>
        </p:nvSpPr>
        <p:spPr>
          <a:xfrm flipH="1">
            <a:off x="3159776" y="1818304"/>
            <a:ext cx="646912" cy="428953"/>
          </a:xfrm>
          <a:prstGeom prst="curvedDownArrow">
            <a:avLst>
              <a:gd name="adj1" fmla="val 0"/>
              <a:gd name="adj2" fmla="val 23473"/>
              <a:gd name="adj3" fmla="val 25000"/>
            </a:avLst>
          </a:prstGeom>
          <a:solidFill>
            <a:srgbClr val="FF00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0" name="Curved Down Arrow 7">
            <a:extLst>
              <a:ext uri="{FF2B5EF4-FFF2-40B4-BE49-F238E27FC236}">
                <a16:creationId xmlns:a16="http://schemas.microsoft.com/office/drawing/2014/main" id="{00ED6094-0C44-4175-BA9B-7ED9E6199DCD}"/>
              </a:ext>
            </a:extLst>
          </p:cNvPr>
          <p:cNvSpPr/>
          <p:nvPr/>
        </p:nvSpPr>
        <p:spPr>
          <a:xfrm flipH="1">
            <a:off x="2557054" y="1818303"/>
            <a:ext cx="646912" cy="428953"/>
          </a:xfrm>
          <a:prstGeom prst="curvedDownArrow">
            <a:avLst>
              <a:gd name="adj1" fmla="val 0"/>
              <a:gd name="adj2" fmla="val 23473"/>
              <a:gd name="adj3" fmla="val 25000"/>
            </a:avLst>
          </a:prstGeom>
          <a:solidFill>
            <a:srgbClr val="FF00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1" name="TextBox 80">
                <a:extLst>
                  <a:ext uri="{FF2B5EF4-FFF2-40B4-BE49-F238E27FC236}">
                    <a16:creationId xmlns:a16="http://schemas.microsoft.com/office/drawing/2014/main" id="{E07EC057-4CBF-4340-BB85-6004E3E1CE00}"/>
                  </a:ext>
                </a:extLst>
              </p:cNvPr>
              <p:cNvSpPr txBox="1"/>
              <p:nvPr/>
            </p:nvSpPr>
            <p:spPr>
              <a:xfrm>
                <a:off x="1158766" y="4676857"/>
                <a:ext cx="7112537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10 		1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10		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10</a:t>
                </a:r>
              </a:p>
              <a:p>
                <a:pPr algn="l"/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10		   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 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10		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10</a:t>
                </a:r>
              </a:p>
            </p:txBody>
          </p:sp>
        </mc:Choice>
        <mc:Fallback xmlns="">
          <p:sp>
            <p:nvSpPr>
              <p:cNvPr id="81" name="TextBox 80">
                <a:extLst>
                  <a:ext uri="{FF2B5EF4-FFF2-40B4-BE49-F238E27FC236}">
                    <a16:creationId xmlns:a16="http://schemas.microsoft.com/office/drawing/2014/main" id="{E07EC057-4CBF-4340-BB85-6004E3E1CE0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8766" y="4676857"/>
                <a:ext cx="7112537" cy="954107"/>
              </a:xfrm>
              <a:prstGeom prst="rect">
                <a:avLst/>
              </a:prstGeom>
              <a:blipFill>
                <a:blip r:embed="rId5"/>
                <a:stretch>
                  <a:fillRect l="-1783" t="-7895" b="-1710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3" name="TextBox 82">
            <a:extLst>
              <a:ext uri="{FF2B5EF4-FFF2-40B4-BE49-F238E27FC236}">
                <a16:creationId xmlns:a16="http://schemas.microsoft.com/office/drawing/2014/main" id="{3155F878-91D6-460A-A0AB-B6CF8E1CF69D}"/>
              </a:ext>
            </a:extLst>
          </p:cNvPr>
          <p:cNvSpPr txBox="1"/>
          <p:nvPr/>
        </p:nvSpPr>
        <p:spPr>
          <a:xfrm>
            <a:off x="1992986" y="3421647"/>
            <a:ext cx="4196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4FCBDF49-C73A-463C-9DD7-1B1E10CFA02C}"/>
              </a:ext>
            </a:extLst>
          </p:cNvPr>
          <p:cNvSpPr txBox="1"/>
          <p:nvPr/>
        </p:nvSpPr>
        <p:spPr>
          <a:xfrm>
            <a:off x="6761533" y="5614827"/>
            <a:ext cx="252609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Or 7 counters in any order.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CF9A69BA-CABA-47FC-087F-7E88CF68639A}"/>
              </a:ext>
            </a:extLst>
          </p:cNvPr>
          <p:cNvSpPr/>
          <p:nvPr/>
        </p:nvSpPr>
        <p:spPr>
          <a:xfrm>
            <a:off x="1932831" y="3397474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620736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/>
              <p:nvPr/>
            </p:nvSpPr>
            <p:spPr>
              <a:xfrm>
                <a:off x="228599" y="1285103"/>
                <a:ext cx="8839197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		7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2)		How many books are left?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		How many children are there?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Draw 9 counters.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		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599" y="1285103"/>
                <a:ext cx="8839197" cy="5693866"/>
              </a:xfrm>
              <a:prstGeom prst="rect">
                <a:avLst/>
              </a:prstGeom>
              <a:blipFill>
                <a:blip r:embed="rId4"/>
                <a:stretch>
                  <a:fillRect l="-1379" t="-11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530B31D6-0E8E-4BBE-94A7-8B65805B1F52}"/>
              </a:ext>
            </a:extLst>
          </p:cNvPr>
          <p:cNvSpPr/>
          <p:nvPr/>
        </p:nvSpPr>
        <p:spPr>
          <a:xfrm>
            <a:off x="7870247" y="801829"/>
            <a:ext cx="1741473" cy="1741473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65E8F719-3B5D-4488-81CD-32E121CE1283}"/>
              </a:ext>
            </a:extLst>
          </p:cNvPr>
          <p:cNvSpPr/>
          <p:nvPr/>
        </p:nvSpPr>
        <p:spPr>
          <a:xfrm>
            <a:off x="8024582" y="1234960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BF94B096-AB5C-4C60-995B-BD4BA55069D9}"/>
              </a:ext>
            </a:extLst>
          </p:cNvPr>
          <p:cNvSpPr/>
          <p:nvPr/>
        </p:nvSpPr>
        <p:spPr>
          <a:xfrm>
            <a:off x="9218668" y="1437503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A3C10998-877C-4E60-9929-F3C5AF14EC15}"/>
              </a:ext>
            </a:extLst>
          </p:cNvPr>
          <p:cNvSpPr/>
          <p:nvPr/>
        </p:nvSpPr>
        <p:spPr>
          <a:xfrm>
            <a:off x="8575618" y="2156008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8A0358FD-B532-48C3-A5E5-1667B19267A8}"/>
              </a:ext>
            </a:extLst>
          </p:cNvPr>
          <p:cNvSpPr/>
          <p:nvPr/>
        </p:nvSpPr>
        <p:spPr>
          <a:xfrm>
            <a:off x="8940588" y="1847427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F9935156-D5DF-403B-A38C-C3E69FFB6683}"/>
              </a:ext>
            </a:extLst>
          </p:cNvPr>
          <p:cNvSpPr/>
          <p:nvPr/>
        </p:nvSpPr>
        <p:spPr>
          <a:xfrm>
            <a:off x="8696187" y="926725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95FB32F7-FAE2-49D4-80F2-3AB61540CD07}"/>
              </a:ext>
            </a:extLst>
          </p:cNvPr>
          <p:cNvSpPr/>
          <p:nvPr/>
        </p:nvSpPr>
        <p:spPr>
          <a:xfrm>
            <a:off x="8095726" y="1826997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3" name="Picture 72">
            <a:extLst>
              <a:ext uri="{FF2B5EF4-FFF2-40B4-BE49-F238E27FC236}">
                <a16:creationId xmlns:a16="http://schemas.microsoft.com/office/drawing/2014/main" id="{3179E71F-88B4-4293-873A-D7E295D7B9C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68064" y="4872024"/>
            <a:ext cx="784193" cy="896221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97C29897-11A3-4A9B-BC17-14286BE29F1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83902" y="4881548"/>
            <a:ext cx="732661" cy="896221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2457128C-916A-450F-BAF8-A6AFDA31B58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00102" y="4875200"/>
            <a:ext cx="636317" cy="896221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id="{44150DE0-C97B-42AF-91F9-1A2BF48D24A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89715" y="4856147"/>
            <a:ext cx="703533" cy="896221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3DC2C96B-CAF4-47CA-9F24-94EA45FF7F4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183787" y="4856519"/>
            <a:ext cx="654241" cy="89622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2659C37-337C-4FA7-85F9-AA5F40E097F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287067" y="3155281"/>
            <a:ext cx="850777" cy="948068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E21A5735-11C4-4B43-936E-75E71DFB42B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163499" y="3154447"/>
            <a:ext cx="850777" cy="948068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id="{1AC7CCC2-5566-4D89-9554-9FE31F309EC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039931" y="3153613"/>
            <a:ext cx="850777" cy="948068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id="{18185CA3-E1C3-4E0C-9F51-A02F92AFA64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916363" y="3152779"/>
            <a:ext cx="850777" cy="948068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C1801AC0-9E8B-4EF6-826D-8FDA2B0D9B2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792795" y="3151945"/>
            <a:ext cx="850777" cy="948068"/>
          </a:xfrm>
          <a:prstGeom prst="rect">
            <a:avLst/>
          </a:prstGeom>
        </p:spPr>
      </p:pic>
      <p:pic>
        <p:nvPicPr>
          <p:cNvPr id="83" name="Picture 82">
            <a:extLst>
              <a:ext uri="{FF2B5EF4-FFF2-40B4-BE49-F238E27FC236}">
                <a16:creationId xmlns:a16="http://schemas.microsoft.com/office/drawing/2014/main" id="{107CD7CC-39A2-415C-ACCF-91BC7A08BF4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669227" y="3151111"/>
            <a:ext cx="850777" cy="948068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DB788DE2-3C14-4623-BF85-2FA6E2FD635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545659" y="3150277"/>
            <a:ext cx="850777" cy="948068"/>
          </a:xfrm>
          <a:prstGeom prst="rect">
            <a:avLst/>
          </a:prstGeom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98F9B79E-C322-4342-814C-DBB24D28EC0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422091" y="3149443"/>
            <a:ext cx="850777" cy="948068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4C76DC12-FD04-4328-B16F-D823E4F88B3B}"/>
              </a:ext>
            </a:extLst>
          </p:cNvPr>
          <p:cNvCxnSpPr>
            <a:cxnSpLocks/>
          </p:cNvCxnSpPr>
          <p:nvPr/>
        </p:nvCxnSpPr>
        <p:spPr>
          <a:xfrm flipV="1">
            <a:off x="3928666" y="3093294"/>
            <a:ext cx="813868" cy="105678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>
            <a:extLst>
              <a:ext uri="{FF2B5EF4-FFF2-40B4-BE49-F238E27FC236}">
                <a16:creationId xmlns:a16="http://schemas.microsoft.com/office/drawing/2014/main" id="{A8F7235F-FC8D-44C1-9245-414D08C31106}"/>
              </a:ext>
            </a:extLst>
          </p:cNvPr>
          <p:cNvCxnSpPr>
            <a:cxnSpLocks/>
          </p:cNvCxnSpPr>
          <p:nvPr/>
        </p:nvCxnSpPr>
        <p:spPr>
          <a:xfrm flipV="1">
            <a:off x="4803179" y="3093294"/>
            <a:ext cx="813868" cy="105678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>
            <a:extLst>
              <a:ext uri="{FF2B5EF4-FFF2-40B4-BE49-F238E27FC236}">
                <a16:creationId xmlns:a16="http://schemas.microsoft.com/office/drawing/2014/main" id="{D6F23611-A974-4139-A478-856C462AA819}"/>
              </a:ext>
            </a:extLst>
          </p:cNvPr>
          <p:cNvCxnSpPr>
            <a:cxnSpLocks/>
          </p:cNvCxnSpPr>
          <p:nvPr/>
        </p:nvCxnSpPr>
        <p:spPr>
          <a:xfrm flipV="1">
            <a:off x="5677692" y="3093294"/>
            <a:ext cx="813868" cy="105678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>
            <a:extLst>
              <a:ext uri="{FF2B5EF4-FFF2-40B4-BE49-F238E27FC236}">
                <a16:creationId xmlns:a16="http://schemas.microsoft.com/office/drawing/2014/main" id="{E21220E1-2EB7-4751-8CE9-5CC1768D8D3F}"/>
              </a:ext>
            </a:extLst>
          </p:cNvPr>
          <p:cNvCxnSpPr>
            <a:cxnSpLocks/>
          </p:cNvCxnSpPr>
          <p:nvPr/>
        </p:nvCxnSpPr>
        <p:spPr>
          <a:xfrm flipV="1">
            <a:off x="6558555" y="3093294"/>
            <a:ext cx="813868" cy="105678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58FF4383-A0B4-4CDC-94BF-19DCE44C1B5F}"/>
              </a:ext>
            </a:extLst>
          </p:cNvPr>
          <p:cNvCxnSpPr>
            <a:cxnSpLocks/>
          </p:cNvCxnSpPr>
          <p:nvPr/>
        </p:nvCxnSpPr>
        <p:spPr>
          <a:xfrm flipV="1">
            <a:off x="7433068" y="3093294"/>
            <a:ext cx="813868" cy="105678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Rectangle 43">
            <a:extLst>
              <a:ext uri="{FF2B5EF4-FFF2-40B4-BE49-F238E27FC236}">
                <a16:creationId xmlns:a16="http://schemas.microsoft.com/office/drawing/2014/main" id="{E633C78A-EC6D-B287-E1C5-55DA5AB0FBD3}"/>
              </a:ext>
            </a:extLst>
          </p:cNvPr>
          <p:cNvSpPr/>
          <p:nvPr/>
        </p:nvSpPr>
        <p:spPr>
          <a:xfrm>
            <a:off x="2588887" y="1297630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652397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/>
              <p:nvPr/>
            </p:nvSpPr>
            <p:spPr>
              <a:xfrm>
                <a:off x="228599" y="1285103"/>
                <a:ext cx="8839197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		7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2)		How many books are left?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		How many children are there?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Draw 9 counters.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		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599" y="1285103"/>
                <a:ext cx="8839197" cy="5693866"/>
              </a:xfrm>
              <a:prstGeom prst="rect">
                <a:avLst/>
              </a:prstGeom>
              <a:blipFill>
                <a:blip r:embed="rId4"/>
                <a:stretch>
                  <a:fillRect l="-1291" t="-111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D6B4D35-82EC-4A0F-A6A7-D836D1BACBBE}"/>
              </a:ext>
            </a:extLst>
          </p:cNvPr>
          <p:cNvSpPr txBox="1"/>
          <p:nvPr/>
        </p:nvSpPr>
        <p:spPr>
          <a:xfrm>
            <a:off x="5819252" y="2576990"/>
            <a:ext cx="6451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6A08513-CD53-46A8-ACCE-B2CFE69F22F5}"/>
              </a:ext>
            </a:extLst>
          </p:cNvPr>
          <p:cNvSpPr txBox="1"/>
          <p:nvPr/>
        </p:nvSpPr>
        <p:spPr>
          <a:xfrm>
            <a:off x="2653765" y="1314410"/>
            <a:ext cx="4196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530B31D6-0E8E-4BBE-94A7-8B65805B1F52}"/>
              </a:ext>
            </a:extLst>
          </p:cNvPr>
          <p:cNvSpPr/>
          <p:nvPr/>
        </p:nvSpPr>
        <p:spPr>
          <a:xfrm>
            <a:off x="7870247" y="801829"/>
            <a:ext cx="1741473" cy="1741473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65E8F719-3B5D-4488-81CD-32E121CE1283}"/>
              </a:ext>
            </a:extLst>
          </p:cNvPr>
          <p:cNvSpPr/>
          <p:nvPr/>
        </p:nvSpPr>
        <p:spPr>
          <a:xfrm>
            <a:off x="8024582" y="1234960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BF94B096-AB5C-4C60-995B-BD4BA55069D9}"/>
              </a:ext>
            </a:extLst>
          </p:cNvPr>
          <p:cNvSpPr/>
          <p:nvPr/>
        </p:nvSpPr>
        <p:spPr>
          <a:xfrm>
            <a:off x="9218668" y="1437503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A3C10998-877C-4E60-9929-F3C5AF14EC15}"/>
              </a:ext>
            </a:extLst>
          </p:cNvPr>
          <p:cNvSpPr/>
          <p:nvPr/>
        </p:nvSpPr>
        <p:spPr>
          <a:xfrm>
            <a:off x="8575618" y="2156008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8A0358FD-B532-48C3-A5E5-1667B19267A8}"/>
              </a:ext>
            </a:extLst>
          </p:cNvPr>
          <p:cNvSpPr/>
          <p:nvPr/>
        </p:nvSpPr>
        <p:spPr>
          <a:xfrm>
            <a:off x="8940588" y="1847427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F9935156-D5DF-403B-A38C-C3E69FFB6683}"/>
              </a:ext>
            </a:extLst>
          </p:cNvPr>
          <p:cNvSpPr/>
          <p:nvPr/>
        </p:nvSpPr>
        <p:spPr>
          <a:xfrm>
            <a:off x="8696187" y="926725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95FB32F7-FAE2-49D4-80F2-3AB61540CD07}"/>
              </a:ext>
            </a:extLst>
          </p:cNvPr>
          <p:cNvSpPr/>
          <p:nvPr/>
        </p:nvSpPr>
        <p:spPr>
          <a:xfrm>
            <a:off x="8095726" y="1826997"/>
            <a:ext cx="264880" cy="26488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A5D485F0-D46A-43FA-B657-1B02BAB550F2}"/>
              </a:ext>
            </a:extLst>
          </p:cNvPr>
          <p:cNvSpPr/>
          <p:nvPr/>
        </p:nvSpPr>
        <p:spPr>
          <a:xfrm>
            <a:off x="4197638" y="6125761"/>
            <a:ext cx="264880" cy="2648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450B48E0-D9A4-40FF-A9AB-D22726B1B063}"/>
              </a:ext>
            </a:extLst>
          </p:cNvPr>
          <p:cNvSpPr/>
          <p:nvPr/>
        </p:nvSpPr>
        <p:spPr>
          <a:xfrm>
            <a:off x="4570087" y="6125761"/>
            <a:ext cx="264880" cy="2648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DC8E4CF8-6C19-4B01-9D47-EDED828B0045}"/>
              </a:ext>
            </a:extLst>
          </p:cNvPr>
          <p:cNvSpPr/>
          <p:nvPr/>
        </p:nvSpPr>
        <p:spPr>
          <a:xfrm>
            <a:off x="4942536" y="6125761"/>
            <a:ext cx="264880" cy="2648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5CCBBA7E-EA29-4785-85E9-32FB93F16BDC}"/>
              </a:ext>
            </a:extLst>
          </p:cNvPr>
          <p:cNvSpPr/>
          <p:nvPr/>
        </p:nvSpPr>
        <p:spPr>
          <a:xfrm>
            <a:off x="5314985" y="6125761"/>
            <a:ext cx="264880" cy="2648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7080B185-9FC0-4BDF-9A61-1453DFFF9AEB}"/>
              </a:ext>
            </a:extLst>
          </p:cNvPr>
          <p:cNvSpPr/>
          <p:nvPr/>
        </p:nvSpPr>
        <p:spPr>
          <a:xfrm>
            <a:off x="5687434" y="6125761"/>
            <a:ext cx="264880" cy="2648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F7C1FB43-0FC0-4CF2-831A-F994264027E7}"/>
              </a:ext>
            </a:extLst>
          </p:cNvPr>
          <p:cNvSpPr/>
          <p:nvPr/>
        </p:nvSpPr>
        <p:spPr>
          <a:xfrm>
            <a:off x="6059883" y="6125761"/>
            <a:ext cx="264880" cy="2648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D3CA189F-3F4E-41E0-A244-4B13BDD5B7C0}"/>
              </a:ext>
            </a:extLst>
          </p:cNvPr>
          <p:cNvSpPr/>
          <p:nvPr/>
        </p:nvSpPr>
        <p:spPr>
          <a:xfrm>
            <a:off x="6432332" y="6125761"/>
            <a:ext cx="264880" cy="2648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54E32DAC-07A8-4EBF-AC98-4766AD8A3919}"/>
              </a:ext>
            </a:extLst>
          </p:cNvPr>
          <p:cNvSpPr/>
          <p:nvPr/>
        </p:nvSpPr>
        <p:spPr>
          <a:xfrm>
            <a:off x="6804781" y="6125761"/>
            <a:ext cx="264880" cy="2648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A6AD8E6A-3794-4FAC-AA5E-D05CEBBFE212}"/>
              </a:ext>
            </a:extLst>
          </p:cNvPr>
          <p:cNvSpPr/>
          <p:nvPr/>
        </p:nvSpPr>
        <p:spPr>
          <a:xfrm>
            <a:off x="7177230" y="6125761"/>
            <a:ext cx="264880" cy="2648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3" name="Picture 72">
            <a:extLst>
              <a:ext uri="{FF2B5EF4-FFF2-40B4-BE49-F238E27FC236}">
                <a16:creationId xmlns:a16="http://schemas.microsoft.com/office/drawing/2014/main" id="{3179E71F-88B4-4293-873A-D7E295D7B9C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68064" y="4872024"/>
            <a:ext cx="784193" cy="896221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97C29897-11A3-4A9B-BC17-14286BE29F1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83902" y="4881548"/>
            <a:ext cx="732661" cy="896221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2457128C-916A-450F-BAF8-A6AFDA31B58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00102" y="4875200"/>
            <a:ext cx="636317" cy="896221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id="{44150DE0-C97B-42AF-91F9-1A2BF48D24A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89715" y="4856147"/>
            <a:ext cx="703533" cy="896221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3DC2C96B-CAF4-47CA-9F24-94EA45FF7F4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183787" y="4856519"/>
            <a:ext cx="654241" cy="896221"/>
          </a:xfrm>
          <a:prstGeom prst="rect">
            <a:avLst/>
          </a:prstGeom>
        </p:spPr>
      </p:pic>
      <p:sp>
        <p:nvSpPr>
          <p:cNvPr id="78" name="TextBox 77">
            <a:extLst>
              <a:ext uri="{FF2B5EF4-FFF2-40B4-BE49-F238E27FC236}">
                <a16:creationId xmlns:a16="http://schemas.microsoft.com/office/drawing/2014/main" id="{41FC916B-E8DE-4C7D-96F6-2010ADB02E15}"/>
              </a:ext>
            </a:extLst>
          </p:cNvPr>
          <p:cNvSpPr txBox="1"/>
          <p:nvPr/>
        </p:nvSpPr>
        <p:spPr>
          <a:xfrm>
            <a:off x="6514284" y="4266837"/>
            <a:ext cx="4196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2659C37-337C-4FA7-85F9-AA5F40E097F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287067" y="3155281"/>
            <a:ext cx="850777" cy="948068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E21A5735-11C4-4B43-936E-75E71DFB42B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163499" y="3154447"/>
            <a:ext cx="850777" cy="948068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id="{1AC7CCC2-5566-4D89-9554-9FE31F309EC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039931" y="3153613"/>
            <a:ext cx="850777" cy="948068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id="{18185CA3-E1C3-4E0C-9F51-A02F92AFA64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916363" y="3152779"/>
            <a:ext cx="850777" cy="948068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C1801AC0-9E8B-4EF6-826D-8FDA2B0D9B2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792795" y="3151945"/>
            <a:ext cx="850777" cy="948068"/>
          </a:xfrm>
          <a:prstGeom prst="rect">
            <a:avLst/>
          </a:prstGeom>
        </p:spPr>
      </p:pic>
      <p:pic>
        <p:nvPicPr>
          <p:cNvPr id="83" name="Picture 82">
            <a:extLst>
              <a:ext uri="{FF2B5EF4-FFF2-40B4-BE49-F238E27FC236}">
                <a16:creationId xmlns:a16="http://schemas.microsoft.com/office/drawing/2014/main" id="{107CD7CC-39A2-415C-ACCF-91BC7A08BF4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669227" y="3151111"/>
            <a:ext cx="850777" cy="948068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DB788DE2-3C14-4623-BF85-2FA6E2FD635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545659" y="3150277"/>
            <a:ext cx="850777" cy="948068"/>
          </a:xfrm>
          <a:prstGeom prst="rect">
            <a:avLst/>
          </a:prstGeom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98F9B79E-C322-4342-814C-DBB24D28EC0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422091" y="3149443"/>
            <a:ext cx="850777" cy="948068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4C76DC12-FD04-4328-B16F-D823E4F88B3B}"/>
              </a:ext>
            </a:extLst>
          </p:cNvPr>
          <p:cNvCxnSpPr>
            <a:cxnSpLocks/>
          </p:cNvCxnSpPr>
          <p:nvPr/>
        </p:nvCxnSpPr>
        <p:spPr>
          <a:xfrm flipV="1">
            <a:off x="3928666" y="3093294"/>
            <a:ext cx="813868" cy="105678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>
            <a:extLst>
              <a:ext uri="{FF2B5EF4-FFF2-40B4-BE49-F238E27FC236}">
                <a16:creationId xmlns:a16="http://schemas.microsoft.com/office/drawing/2014/main" id="{A8F7235F-FC8D-44C1-9245-414D08C31106}"/>
              </a:ext>
            </a:extLst>
          </p:cNvPr>
          <p:cNvCxnSpPr>
            <a:cxnSpLocks/>
          </p:cNvCxnSpPr>
          <p:nvPr/>
        </p:nvCxnSpPr>
        <p:spPr>
          <a:xfrm flipV="1">
            <a:off x="4803179" y="3093294"/>
            <a:ext cx="813868" cy="105678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>
            <a:extLst>
              <a:ext uri="{FF2B5EF4-FFF2-40B4-BE49-F238E27FC236}">
                <a16:creationId xmlns:a16="http://schemas.microsoft.com/office/drawing/2014/main" id="{D6F23611-A974-4139-A478-856C462AA819}"/>
              </a:ext>
            </a:extLst>
          </p:cNvPr>
          <p:cNvCxnSpPr>
            <a:cxnSpLocks/>
          </p:cNvCxnSpPr>
          <p:nvPr/>
        </p:nvCxnSpPr>
        <p:spPr>
          <a:xfrm flipV="1">
            <a:off x="5677692" y="3093294"/>
            <a:ext cx="813868" cy="105678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>
            <a:extLst>
              <a:ext uri="{FF2B5EF4-FFF2-40B4-BE49-F238E27FC236}">
                <a16:creationId xmlns:a16="http://schemas.microsoft.com/office/drawing/2014/main" id="{E21220E1-2EB7-4751-8CE9-5CC1768D8D3F}"/>
              </a:ext>
            </a:extLst>
          </p:cNvPr>
          <p:cNvCxnSpPr>
            <a:cxnSpLocks/>
          </p:cNvCxnSpPr>
          <p:nvPr/>
        </p:nvCxnSpPr>
        <p:spPr>
          <a:xfrm flipV="1">
            <a:off x="6558555" y="3093294"/>
            <a:ext cx="813868" cy="105678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58FF4383-A0B4-4CDC-94BF-19DCE44C1B5F}"/>
              </a:ext>
            </a:extLst>
          </p:cNvPr>
          <p:cNvCxnSpPr>
            <a:cxnSpLocks/>
          </p:cNvCxnSpPr>
          <p:nvPr/>
        </p:nvCxnSpPr>
        <p:spPr>
          <a:xfrm flipV="1">
            <a:off x="7433068" y="3093294"/>
            <a:ext cx="813868" cy="105678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Rectangle 43">
            <a:extLst>
              <a:ext uri="{FF2B5EF4-FFF2-40B4-BE49-F238E27FC236}">
                <a16:creationId xmlns:a16="http://schemas.microsoft.com/office/drawing/2014/main" id="{E633C78A-EC6D-B287-E1C5-55DA5AB0FBD3}"/>
              </a:ext>
            </a:extLst>
          </p:cNvPr>
          <p:cNvSpPr/>
          <p:nvPr/>
        </p:nvSpPr>
        <p:spPr>
          <a:xfrm>
            <a:off x="2588887" y="1297630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38021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D2F9859A692143A7D8C5546DD2C295" ma:contentTypeVersion="16" ma:contentTypeDescription="Create a new document." ma:contentTypeScope="" ma:versionID="cb7457dbf3b42d30d7ff34203e0ef691">
  <xsd:schema xmlns:xsd="http://www.w3.org/2001/XMLSchema" xmlns:xs="http://www.w3.org/2001/XMLSchema" xmlns:p="http://schemas.microsoft.com/office/2006/metadata/properties" xmlns:ns2="8fba47cf-d4c2-4342-84d4-550bc2b4b2fe" xmlns:ns3="94a41c2b-c9a4-4155-9cd3-2586bd5a7cc7" targetNamespace="http://schemas.microsoft.com/office/2006/metadata/properties" ma:root="true" ma:fieldsID="23d358e25c49068e52d3defcc7a394dd" ns2:_="" ns3:_="">
    <xsd:import namespace="8fba47cf-d4c2-4342-84d4-550bc2b4b2fe"/>
    <xsd:import namespace="94a41c2b-c9a4-4155-9cd3-2586bd5a7cc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ba47cf-d4c2-4342-84d4-550bc2b4b2f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0f6fa8a1-5366-4e14-9289-3190a886ef3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4a41c2b-c9a4-4155-9cd3-2586bd5a7cc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c2a2fd98-abde-4eda-a0c8-c6b46a7fc673}" ma:internalName="TaxCatchAll" ma:showField="CatchAllData" ma:web="94a41c2b-c9a4-4155-9cd3-2586bd5a7cc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4a41c2b-c9a4-4155-9cd3-2586bd5a7cc7" xsi:nil="true"/>
    <lcf76f155ced4ddcb4097134ff3c332f xmlns="8fba47cf-d4c2-4342-84d4-550bc2b4b2fe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3C8258A-0F7E-40EF-9468-52A6A07C9E7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ba47cf-d4c2-4342-84d4-550bc2b4b2fe"/>
    <ds:schemaRef ds:uri="94a41c2b-c9a4-4155-9cd3-2586bd5a7cc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DFFABA6-220E-43A5-82E4-D99CF3218A4D}">
  <ds:schemaRefs>
    <ds:schemaRef ds:uri="http://schemas.microsoft.com/office/2006/metadata/properties"/>
    <ds:schemaRef ds:uri="http://www.w3.org/XML/1998/namespace"/>
    <ds:schemaRef ds:uri="cee99ee9-287b-4f9a-957c-ba5ae7375c9a"/>
    <ds:schemaRef ds:uri="http://purl.org/dc/elements/1.1/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522d4c35-b548-4432-90ae-af4376e1c4b4"/>
    <ds:schemaRef ds:uri="http://purl.org/dc/dcmitype/"/>
    <ds:schemaRef ds:uri="http://purl.org/dc/terms/"/>
    <ds:schemaRef ds:uri="94a41c2b-c9a4-4155-9cd3-2586bd5a7cc7"/>
    <ds:schemaRef ds:uri="8fba47cf-d4c2-4342-84d4-550bc2b4b2fe"/>
  </ds:schemaRefs>
</ds:datastoreItem>
</file>

<file path=customXml/itemProps3.xml><?xml version="1.0" encoding="utf-8"?>
<ds:datastoreItem xmlns:ds="http://schemas.openxmlformats.org/officeDocument/2006/customXml" ds:itemID="{4B1389AF-62E4-41AF-A8B1-33360636095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2523</TotalTime>
  <Words>3418</Words>
  <Application>Microsoft Office PowerPoint</Application>
  <PresentationFormat>A4 Paper (210x297 mm)</PresentationFormat>
  <Paragraphs>895</Paragraphs>
  <Slides>50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7" baseType="lpstr">
      <vt:lpstr>Arial</vt:lpstr>
      <vt:lpstr>Bariol Bold</vt:lpstr>
      <vt:lpstr>Bariol Regular</vt:lpstr>
      <vt:lpstr>Calibri</vt:lpstr>
      <vt:lpstr>Cambria Math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Marianne Deakin</cp:lastModifiedBy>
  <cp:revision>133</cp:revision>
  <dcterms:created xsi:type="dcterms:W3CDTF">2019-10-15T10:24:11Z</dcterms:created>
  <dcterms:modified xsi:type="dcterms:W3CDTF">2022-10-05T14:33:25Z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0x010100E0D2F9859A692143A7D8C5546DD2C295</vt:lpwstr>
  </property>
</Properties>
</file>