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73"/>
  </p:normalViewPr>
  <p:slideViewPr>
    <p:cSldViewPr snapToGrid="0" snapToObjects="1">
      <p:cViewPr varScale="1">
        <p:scale>
          <a:sx n="115" d="100"/>
          <a:sy n="115" d="100"/>
        </p:scale>
        <p:origin x="3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332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819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820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3931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102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2349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942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3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986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266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507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125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8942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69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2677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1566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178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719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38" r:id="rId16"/>
    <p:sldLayoutId id="214748373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98517-CDA5-4340-BCFB-38635B189E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Times tables blast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D0751-8814-F14C-BB3D-C4AF3CFE6A6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Quick facts to help you learn your times tables</a:t>
            </a:r>
          </a:p>
        </p:txBody>
      </p:sp>
    </p:spTree>
    <p:extLst>
      <p:ext uri="{BB962C8B-B14F-4D97-AF65-F5344CB8AC3E}">
        <p14:creationId xmlns:p14="http://schemas.microsoft.com/office/powerpoint/2010/main" val="497575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2 x tables -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679A4-E347-BF4B-8F0A-7F45D05C8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62254"/>
            <a:ext cx="9905998" cy="4137101"/>
          </a:xfrm>
        </p:spPr>
        <p:txBody>
          <a:bodyPr/>
          <a:lstStyle/>
          <a:p>
            <a:r>
              <a:rPr lang="en-US" sz="2800" b="1" dirty="0"/>
              <a:t>The pattern is to keep adding 2</a:t>
            </a:r>
          </a:p>
          <a:p>
            <a:r>
              <a:rPr lang="en-US" sz="2800" b="1" dirty="0"/>
              <a:t>Every number is an even number – it ends in 2, 4, 6, 8 or 0</a:t>
            </a:r>
          </a:p>
          <a:p>
            <a:r>
              <a:rPr lang="en-US" sz="2800" b="1" dirty="0"/>
              <a:t>If you times a number by 2, you are doubling it, so 2x2=4, 2x5=10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6968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10 x tables -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679A4-E347-BF4B-8F0A-7F45D05C8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62254"/>
            <a:ext cx="9905998" cy="4137101"/>
          </a:xfrm>
        </p:spPr>
        <p:txBody>
          <a:bodyPr/>
          <a:lstStyle/>
          <a:p>
            <a:r>
              <a:rPr lang="en-US" sz="2800" b="1" dirty="0"/>
              <a:t>The pattern is to keep adding 10</a:t>
            </a:r>
          </a:p>
          <a:p>
            <a:r>
              <a:rPr lang="en-US" sz="2800" b="1" dirty="0"/>
              <a:t>Every number is an even number that ends in 0</a:t>
            </a:r>
          </a:p>
          <a:p>
            <a:r>
              <a:rPr lang="en-US" sz="2800" b="1" dirty="0"/>
              <a:t>If you times a number by10, you move it one place to the left – so 2 x 10 = 20. The quick way is to ‘add a zero’ on </a:t>
            </a:r>
            <a:r>
              <a:rPr lang="en-US" sz="2800" b="1"/>
              <a:t>the end of it!</a:t>
            </a:r>
            <a:endParaRPr lang="en-US" sz="2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53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5 x tables -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679A4-E347-BF4B-8F0A-7F45D05C8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62254"/>
            <a:ext cx="9905998" cy="4137101"/>
          </a:xfrm>
        </p:spPr>
        <p:txBody>
          <a:bodyPr/>
          <a:lstStyle/>
          <a:p>
            <a:r>
              <a:rPr lang="en-US" sz="2800" b="1" dirty="0"/>
              <a:t>The pattern is to keep adding 5</a:t>
            </a:r>
          </a:p>
          <a:p>
            <a:r>
              <a:rPr lang="en-US" sz="2800" b="1" dirty="0"/>
              <a:t>Every number either ends in 5 or 0</a:t>
            </a:r>
          </a:p>
          <a:p>
            <a:r>
              <a:rPr lang="en-US" sz="2800" b="1" dirty="0"/>
              <a:t>The pattern is 5, 0, 5, 0 so – 5, 10, 15, 20 </a:t>
            </a:r>
            <a:r>
              <a:rPr lang="en-US" sz="2800" b="1" dirty="0" err="1"/>
              <a:t>etc</a:t>
            </a:r>
            <a:endParaRPr lang="en-US" sz="2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241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679A4-E347-BF4B-8F0A-7F45D05C81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862254"/>
            <a:ext cx="9905998" cy="4137101"/>
          </a:xfrm>
        </p:spPr>
        <p:txBody>
          <a:bodyPr/>
          <a:lstStyle/>
          <a:p>
            <a:r>
              <a:rPr lang="en-US" sz="2800" b="1" dirty="0"/>
              <a:t>The pattern is to keep adding </a:t>
            </a:r>
            <a:r>
              <a:rPr lang="en-US" sz="2800" b="1" dirty="0" smtClean="0"/>
              <a:t>3</a:t>
            </a:r>
            <a:endParaRPr lang="en-US" sz="2800" b="1" dirty="0"/>
          </a:p>
          <a:p>
            <a:r>
              <a:rPr lang="en-US" sz="2800" b="1" dirty="0" smtClean="0"/>
              <a:t>Multiples of 3 are groups of 3</a:t>
            </a:r>
            <a:endParaRPr lang="en-US" sz="2800" b="1" dirty="0"/>
          </a:p>
          <a:p>
            <a:r>
              <a:rPr lang="en-US" sz="2800" b="1" dirty="0"/>
              <a:t>The pattern is </a:t>
            </a:r>
            <a:r>
              <a:rPr lang="en-US" sz="2800" b="1" dirty="0" smtClean="0"/>
              <a:t>3, 6, 9, 12, 15, 18, 21, 24, 27, 30, 33, 36</a:t>
            </a:r>
            <a:endParaRPr lang="en-US" sz="2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148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1 x 3 = 3</a:t>
            </a:r>
          </a:p>
          <a:p>
            <a:r>
              <a:rPr lang="en-GB" sz="2800" b="1" dirty="0" smtClean="0"/>
              <a:t>S0</a:t>
            </a:r>
          </a:p>
          <a:p>
            <a:r>
              <a:rPr lang="en-GB" sz="2800" b="1" dirty="0" smtClean="0"/>
              <a:t>3 x 1 = 3 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170" y="3972580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932" y="3972580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6694" y="3980472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5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2</a:t>
            </a:r>
            <a:r>
              <a:rPr lang="en-GB" sz="2800" b="1" dirty="0" smtClean="0"/>
              <a:t> x 3 = 6</a:t>
            </a:r>
          </a:p>
          <a:p>
            <a:r>
              <a:rPr lang="en-GB" sz="2800" b="1" dirty="0" smtClean="0"/>
              <a:t>S0</a:t>
            </a:r>
          </a:p>
          <a:p>
            <a:r>
              <a:rPr lang="en-GB" sz="2800" b="1" dirty="0" smtClean="0"/>
              <a:t>3 x 2 = 6 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9857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3 x 3 = 9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57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4</a:t>
            </a:r>
            <a:r>
              <a:rPr lang="en-GB" sz="2800" b="1" dirty="0" smtClean="0"/>
              <a:t> x 3 = 12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4 = 12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111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5 x 3 = 15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5 = 15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950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6</a:t>
            </a:r>
            <a:r>
              <a:rPr lang="en-GB" sz="2800" b="1" dirty="0" smtClean="0"/>
              <a:t> x 3 = 18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6 = 18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76" y="3124748"/>
            <a:ext cx="600159" cy="5144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40" y="3791154"/>
            <a:ext cx="600159" cy="5144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39" y="4455481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77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7 x 3 = 21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7 = 21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76" y="3124748"/>
            <a:ext cx="600159" cy="5144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40" y="3791154"/>
            <a:ext cx="600159" cy="5144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39" y="4455481"/>
            <a:ext cx="600159" cy="5144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548" y="3124748"/>
            <a:ext cx="600159" cy="5144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3791569"/>
            <a:ext cx="600159" cy="5144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4455481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43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8</a:t>
            </a:r>
            <a:r>
              <a:rPr lang="en-GB" sz="2800" b="1" dirty="0" smtClean="0"/>
              <a:t> x 3 = 24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8 = 24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76" y="3124748"/>
            <a:ext cx="600159" cy="5144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40" y="3791154"/>
            <a:ext cx="600159" cy="5144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39" y="4455481"/>
            <a:ext cx="600159" cy="5144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548" y="3124748"/>
            <a:ext cx="600159" cy="5144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3791569"/>
            <a:ext cx="600159" cy="5144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4455481"/>
            <a:ext cx="600159" cy="5144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20" y="3124748"/>
            <a:ext cx="600159" cy="5144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347" y="3797803"/>
            <a:ext cx="600159" cy="5144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19" y="4455481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92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9 x 3 = 27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9 = 27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76" y="3124748"/>
            <a:ext cx="600159" cy="5144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40" y="3791154"/>
            <a:ext cx="600159" cy="5144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39" y="4455481"/>
            <a:ext cx="600159" cy="5144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548" y="3124748"/>
            <a:ext cx="600159" cy="5144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3791569"/>
            <a:ext cx="600159" cy="5144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4455481"/>
            <a:ext cx="600159" cy="5144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20" y="3124748"/>
            <a:ext cx="600159" cy="5144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347" y="3797803"/>
            <a:ext cx="600159" cy="5144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19" y="4455481"/>
            <a:ext cx="600159" cy="5144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092" y="3124748"/>
            <a:ext cx="600159" cy="5144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091" y="3791154"/>
            <a:ext cx="600159" cy="51442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315" y="4455481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64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DDA05-9322-BC47-8D23-A093CC63A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03366"/>
            <a:ext cx="9905998" cy="1905000"/>
          </a:xfrm>
        </p:spPr>
        <p:txBody>
          <a:bodyPr>
            <a:normAutofit/>
          </a:bodyPr>
          <a:lstStyle/>
          <a:p>
            <a:r>
              <a:rPr lang="en-US" sz="4000" b="1" dirty="0"/>
              <a:t>The </a:t>
            </a:r>
            <a:r>
              <a:rPr lang="en-US" sz="4000" b="1" dirty="0" smtClean="0"/>
              <a:t>3 </a:t>
            </a:r>
            <a:r>
              <a:rPr lang="en-US" sz="4000" b="1" dirty="0"/>
              <a:t>x tables - rules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10 x 3 = 30</a:t>
            </a:r>
          </a:p>
          <a:p>
            <a:r>
              <a:rPr lang="en-GB" sz="2800" b="1" dirty="0" smtClean="0"/>
              <a:t>OR</a:t>
            </a:r>
          </a:p>
          <a:p>
            <a:r>
              <a:rPr lang="en-GB" sz="2800" b="1" dirty="0" smtClean="0"/>
              <a:t>3 x 10 = 30 </a:t>
            </a:r>
            <a:endParaRPr lang="en-GB" sz="28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124748"/>
            <a:ext cx="600159" cy="51442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2" y="3791569"/>
            <a:ext cx="600159" cy="5144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4458388"/>
            <a:ext cx="600159" cy="5144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3124748"/>
            <a:ext cx="600159" cy="5144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5" y="3791569"/>
            <a:ext cx="600159" cy="5144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956" y="4459293"/>
            <a:ext cx="600159" cy="514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124748"/>
            <a:ext cx="600159" cy="51442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3791569"/>
            <a:ext cx="600159" cy="5144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060" y="4458388"/>
            <a:ext cx="600159" cy="51442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124748"/>
            <a:ext cx="600159" cy="5144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3791154"/>
            <a:ext cx="600159" cy="5144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332" y="4458388"/>
            <a:ext cx="600159" cy="5144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124748"/>
            <a:ext cx="600159" cy="51442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3791154"/>
            <a:ext cx="600159" cy="51442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04" y="4455481"/>
            <a:ext cx="600159" cy="5144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076" y="3124748"/>
            <a:ext cx="600159" cy="51442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40" y="3791154"/>
            <a:ext cx="600159" cy="5144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539" y="4455481"/>
            <a:ext cx="600159" cy="51442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548" y="3124748"/>
            <a:ext cx="600159" cy="51442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3791569"/>
            <a:ext cx="600159" cy="5144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966" y="4455481"/>
            <a:ext cx="600159" cy="51442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20" y="3124748"/>
            <a:ext cx="600159" cy="51442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9347" y="3797803"/>
            <a:ext cx="600159" cy="51442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19" y="4455481"/>
            <a:ext cx="600159" cy="51442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092" y="3124748"/>
            <a:ext cx="600159" cy="51442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091" y="3791154"/>
            <a:ext cx="600159" cy="51442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315" y="4455481"/>
            <a:ext cx="600159" cy="51442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6365" y="3124748"/>
            <a:ext cx="600159" cy="51442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486" y="3790114"/>
            <a:ext cx="600159" cy="51442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5589" y="4455480"/>
            <a:ext cx="600159" cy="51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904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5AD0B8"/>
      </a:accent1>
      <a:accent2>
        <a:srgbClr val="47BB7E"/>
      </a:accent2>
      <a:accent3>
        <a:srgbClr val="96CD4B"/>
      </a:accent3>
      <a:accent4>
        <a:srgbClr val="61C7DD"/>
      </a:accent4>
      <a:accent5>
        <a:srgbClr val="2495CF"/>
      </a:accent5>
      <a:accent6>
        <a:srgbClr val="5A74D1"/>
      </a:accent6>
      <a:hlink>
        <a:srgbClr val="72CEBB"/>
      </a:hlink>
      <a:folHlink>
        <a:srgbClr val="98E6D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0F262FD6-3409-4039-A531-64BD4D2F99E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374</Words>
  <Application>Microsoft Office PowerPoint</Application>
  <PresentationFormat>Widescreen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Century Gothic</vt:lpstr>
      <vt:lpstr>Mesh</vt:lpstr>
      <vt:lpstr>Times tables blast</vt:lpstr>
      <vt:lpstr>The 2 x tables - rules</vt:lpstr>
      <vt:lpstr>The 10 x tables - rules</vt:lpstr>
      <vt:lpstr>The 5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  <vt:lpstr>The 3 x tables - rules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Times tables blast</dc:title>
  <dc:creator>Lee Booth</dc:creator>
  <cp:lastModifiedBy>Mr Booth</cp:lastModifiedBy>
  <cp:revision>9</cp:revision>
  <dcterms:created xsi:type="dcterms:W3CDTF">2024-02-26T11:01:37Z</dcterms:created>
  <dcterms:modified xsi:type="dcterms:W3CDTF">2024-03-25T10:48:36Z</dcterms:modified>
</cp:coreProperties>
</file>