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55"/>
  </p:notesMasterIdLst>
  <p:handoutMasterIdLst>
    <p:handoutMasterId r:id="rId56"/>
  </p:handoutMasterIdLst>
  <p:sldIdLst>
    <p:sldId id="256" r:id="rId5"/>
    <p:sldId id="283" r:id="rId6"/>
    <p:sldId id="258" r:id="rId7"/>
    <p:sldId id="284" r:id="rId8"/>
    <p:sldId id="259" r:id="rId9"/>
    <p:sldId id="285" r:id="rId10"/>
    <p:sldId id="260" r:id="rId11"/>
    <p:sldId id="286" r:id="rId12"/>
    <p:sldId id="261" r:id="rId13"/>
    <p:sldId id="287" r:id="rId14"/>
    <p:sldId id="262" r:id="rId15"/>
    <p:sldId id="288" r:id="rId16"/>
    <p:sldId id="263" r:id="rId17"/>
    <p:sldId id="289" r:id="rId18"/>
    <p:sldId id="264" r:id="rId19"/>
    <p:sldId id="290" r:id="rId20"/>
    <p:sldId id="265" r:id="rId21"/>
    <p:sldId id="291" r:id="rId22"/>
    <p:sldId id="266" r:id="rId23"/>
    <p:sldId id="292" r:id="rId24"/>
    <p:sldId id="268" r:id="rId25"/>
    <p:sldId id="293" r:id="rId26"/>
    <p:sldId id="269" r:id="rId27"/>
    <p:sldId id="294" r:id="rId28"/>
    <p:sldId id="270" r:id="rId29"/>
    <p:sldId id="295" r:id="rId30"/>
    <p:sldId id="271" r:id="rId31"/>
    <p:sldId id="296" r:id="rId32"/>
    <p:sldId id="272" r:id="rId33"/>
    <p:sldId id="297" r:id="rId34"/>
    <p:sldId id="273" r:id="rId35"/>
    <p:sldId id="298" r:id="rId36"/>
    <p:sldId id="274" r:id="rId37"/>
    <p:sldId id="299" r:id="rId38"/>
    <p:sldId id="275" r:id="rId39"/>
    <p:sldId id="300" r:id="rId40"/>
    <p:sldId id="276" r:id="rId41"/>
    <p:sldId id="301" r:id="rId42"/>
    <p:sldId id="277" r:id="rId43"/>
    <p:sldId id="302" r:id="rId44"/>
    <p:sldId id="278" r:id="rId45"/>
    <p:sldId id="303" r:id="rId46"/>
    <p:sldId id="279" r:id="rId47"/>
    <p:sldId id="304" r:id="rId48"/>
    <p:sldId id="280" r:id="rId49"/>
    <p:sldId id="305" r:id="rId50"/>
    <p:sldId id="281" r:id="rId51"/>
    <p:sldId id="306" r:id="rId52"/>
    <p:sldId id="282" r:id="rId53"/>
    <p:sldId id="307" r:id="rId5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50" userDrawn="1">
          <p15:clr>
            <a:srgbClr val="A4A3A4"/>
          </p15:clr>
        </p15:guide>
        <p15:guide id="2" pos="5275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y-Kate Connolly" initials="MC" lastIdx="5" clrIdx="0">
    <p:extLst>
      <p:ext uri="{19B8F6BF-5375-455C-9EA6-DF929625EA0E}">
        <p15:presenceInfo xmlns:p15="http://schemas.microsoft.com/office/powerpoint/2012/main" userId="S::m.connolly@trinitymat.org::8a927022-0044-4ed6-b55e-fa8027a97af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694B"/>
    <a:srgbClr val="D2ED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476" autoAdjust="0"/>
    <p:restoredTop sz="94694"/>
  </p:normalViewPr>
  <p:slideViewPr>
    <p:cSldViewPr snapToGrid="0" snapToObjects="1">
      <p:cViewPr varScale="1">
        <p:scale>
          <a:sx n="63" d="100"/>
          <a:sy n="63" d="100"/>
        </p:scale>
        <p:origin x="1348" y="52"/>
      </p:cViewPr>
      <p:guideLst>
        <p:guide orient="horz" pos="2750"/>
        <p:guide pos="52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commentAuthors" Target="commentAuthors.xml"/><Relationship Id="rId61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971D915-8582-6644-875B-2B94633B3C8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22CD14-047A-7E42-B524-607D12335F6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5CA628-D126-F64B-838A-64719E1DCC39}" type="datetimeFigureOut">
              <a:rPr lang="en-US" smtClean="0"/>
              <a:t>8/20/2022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496EDD-CA96-114E-A009-CB496466E1E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FB29E1E-2ADD-C94B-8CD9-9C7A4985053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03202C-ABD8-B14A-B275-107CCC49C4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21958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8/20/2022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240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9379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897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9361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1771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34218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899911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6977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9678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5406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0427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6068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08838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5754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87844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149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1320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4520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22909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0379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 Bold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 Bold" panose="02000506040000020003" pitchFamily="2" charset="0"/>
              </a:rPr>
              <a:t> | </a:t>
            </a:r>
            <a:r>
              <a:rPr lang="en-GB" b="1" dirty="0">
                <a:effectLst/>
                <a:latin typeface="Bariol Bold" panose="02000506040000020003" pitchFamily="2" charset="0"/>
              </a:rPr>
              <a:t>Day 1</a:t>
            </a:r>
            <a:endParaRPr lang="en-GB" dirty="0">
              <a:effectLst/>
              <a:latin typeface="Bariol Regular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 Bold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microsoft.com/office/2007/relationships/hdphoto" Target="../media/hdphoto2.wdp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microsoft.com/office/2007/relationships/hdphoto" Target="../media/hdphoto1.wd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microsoft.com/office/2007/relationships/hdphoto" Target="../media/hdphoto1.wd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3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2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0.png"/><Relationship Id="rId4" Type="http://schemas.openxmlformats.org/officeDocument/2006/relationships/image" Target="../media/image3.png"/><Relationship Id="rId9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microsoft.com/office/2007/relationships/hdphoto" Target="../media/hdphoto3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4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6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microsoft.com/office/2007/relationships/hdphoto" Target="../media/hdphoto6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microsoft.com/office/2007/relationships/hdphoto" Target="../media/hdphoto3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3.png"/><Relationship Id="rId7" Type="http://schemas.microsoft.com/office/2007/relationships/hdphoto" Target="../media/hdphoto3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microsoft.com/office/2007/relationships/hdphoto" Target="../media/hdphoto5.wdp"/><Relationship Id="rId4" Type="http://schemas.openxmlformats.org/officeDocument/2006/relationships/image" Target="../media/image14.png"/><Relationship Id="rId9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Relationship Id="rId9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8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2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6.png"/><Relationship Id="rId4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9.png"/><Relationship Id="rId7" Type="http://schemas.openxmlformats.org/officeDocument/2006/relationships/image" Target="../media/image31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41.png"/><Relationship Id="rId12" Type="http://schemas.openxmlformats.org/officeDocument/2006/relationships/image" Target="../media/image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49.png"/><Relationship Id="rId5" Type="http://schemas.openxmlformats.org/officeDocument/2006/relationships/image" Target="../media/image39.png"/><Relationship Id="rId10" Type="http://schemas.openxmlformats.org/officeDocument/2006/relationships/image" Target="../media/image48.png"/><Relationship Id="rId4" Type="http://schemas.openxmlformats.org/officeDocument/2006/relationships/image" Target="../media/image35.png"/><Relationship Id="rId9" Type="http://schemas.openxmlformats.org/officeDocument/2006/relationships/image" Target="../media/image44.png"/><Relationship Id="rId14" Type="http://schemas.openxmlformats.org/officeDocument/2006/relationships/image" Target="../media/image52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51.png"/><Relationship Id="rId3" Type="http://schemas.openxmlformats.org/officeDocument/2006/relationships/image" Target="../media/image47.png"/><Relationship Id="rId7" Type="http://schemas.openxmlformats.org/officeDocument/2006/relationships/image" Target="../media/image41.png"/><Relationship Id="rId12" Type="http://schemas.openxmlformats.org/officeDocument/2006/relationships/image" Target="../media/image50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11" Type="http://schemas.openxmlformats.org/officeDocument/2006/relationships/image" Target="../media/image49.png"/><Relationship Id="rId5" Type="http://schemas.openxmlformats.org/officeDocument/2006/relationships/image" Target="../media/image39.png"/><Relationship Id="rId10" Type="http://schemas.openxmlformats.org/officeDocument/2006/relationships/image" Target="../media/image48.png"/><Relationship Id="rId4" Type="http://schemas.openxmlformats.org/officeDocument/2006/relationships/image" Target="../media/image35.png"/><Relationship Id="rId9" Type="http://schemas.openxmlformats.org/officeDocument/2006/relationships/image" Target="../media/image44.png"/><Relationship Id="rId14" Type="http://schemas.openxmlformats.org/officeDocument/2006/relationships/image" Target="../media/image52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microsoft.com/office/2007/relationships/hdphoto" Target="../media/hdphoto8.wdp"/><Relationship Id="rId4" Type="http://schemas.openxmlformats.org/officeDocument/2006/relationships/image" Target="../media/image53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png"/><Relationship Id="rId7" Type="http://schemas.openxmlformats.org/officeDocument/2006/relationships/image" Target="../media/image37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microsoft.com/office/2007/relationships/hdphoto" Target="../media/hdphoto8.wdp"/><Relationship Id="rId4" Type="http://schemas.openxmlformats.org/officeDocument/2006/relationships/image" Target="../media/image53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4.png"/><Relationship Id="rId7" Type="http://schemas.openxmlformats.org/officeDocument/2006/relationships/image" Target="../media/image5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8.wdp"/><Relationship Id="rId5" Type="http://schemas.openxmlformats.org/officeDocument/2006/relationships/image" Target="../media/image53.png"/><Relationship Id="rId4" Type="http://schemas.openxmlformats.org/officeDocument/2006/relationships/image" Target="../media/image35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57.png"/><Relationship Id="rId7" Type="http://schemas.microsoft.com/office/2007/relationships/hdphoto" Target="../media/hdphoto8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3.png"/><Relationship Id="rId5" Type="http://schemas.openxmlformats.org/officeDocument/2006/relationships/image" Target="../media/image35.png"/><Relationship Id="rId4" Type="http://schemas.openxmlformats.org/officeDocument/2006/relationships/image" Target="../media/image58.png"/><Relationship Id="rId9" Type="http://schemas.openxmlformats.org/officeDocument/2006/relationships/image" Target="../media/image56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580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25.png"/><Relationship Id="rId4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2.jpg"/><Relationship Id="rId7" Type="http://schemas.openxmlformats.org/officeDocument/2006/relationships/image" Target="../media/image5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g"/><Relationship Id="rId5" Type="http://schemas.openxmlformats.org/officeDocument/2006/relationships/image" Target="../media/image24.png"/><Relationship Id="rId4" Type="http://schemas.openxmlformats.org/officeDocument/2006/relationships/image" Target="../media/image61.png"/><Relationship Id="rId9" Type="http://schemas.openxmlformats.org/officeDocument/2006/relationships/image" Target="../media/image63.jpg"/></Relationships>
</file>

<file path=ppt/slides/_rels/slide4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2.jpg"/><Relationship Id="rId7" Type="http://schemas.openxmlformats.org/officeDocument/2006/relationships/image" Target="../media/image15.png"/><Relationship Id="rId12" Type="http://schemas.openxmlformats.org/officeDocument/2006/relationships/image" Target="../media/image6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image" Target="../media/image62.png"/><Relationship Id="rId5" Type="http://schemas.openxmlformats.org/officeDocument/2006/relationships/image" Target="../media/image24.png"/><Relationship Id="rId10" Type="http://schemas.openxmlformats.org/officeDocument/2006/relationships/image" Target="../media/image58.jpg"/><Relationship Id="rId4" Type="http://schemas.openxmlformats.org/officeDocument/2006/relationships/image" Target="../media/image61.png"/><Relationship Id="rId9" Type="http://schemas.openxmlformats.org/officeDocument/2006/relationships/image" Target="../media/image57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7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26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3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1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90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2.jp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7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pears?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0" lvl="1"/>
            <a:r>
              <a:rPr lang="en-GB" sz="2800" dirty="0">
                <a:latin typeface="Comic Sans MS" panose="030F0702030302020204" pitchFamily="66" charset="0"/>
              </a:rPr>
              <a:t>2)		How many fingers?</a:t>
            </a:r>
          </a:p>
          <a:p>
            <a:pPr marL="514350" indent="-514350" algn="l">
              <a:buAutoNum type="arabicParenR" startAt="2"/>
            </a:pP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0" lvl="1"/>
            <a:r>
              <a:rPr lang="en-GB" sz="2800" dirty="0">
                <a:latin typeface="Comic Sans MS" panose="030F0702030302020204" pitchFamily="66" charset="0"/>
              </a:rPr>
              <a:t>3)		Who is taller?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1,	2,	3,	4,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14728B-A8C2-420C-B516-EB7E10C88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6618" y="1595654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C06F0C-BB30-435C-B090-2A19198558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9202" y="801925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B8EC6E-152A-4665-917A-8629A8A9A4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848" y="1205583"/>
            <a:ext cx="1949175" cy="7390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846694-42B6-4F40-AB90-7D12092300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915" y="2347534"/>
            <a:ext cx="1160000" cy="108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A6691-BC02-4B52-8F9D-FC4796B4FB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10" b="95578" l="9915" r="89915">
                        <a14:foregroundMark x1="42906" y1="23110" x2="42906" y2="23110"/>
                        <a14:foregroundMark x1="42735" y1="24822" x2="41368" y2="27532"/>
                        <a14:foregroundMark x1="45128" y1="28531" x2="45128" y2="28531"/>
                        <a14:foregroundMark x1="42393" y1="27960" x2="48718" y2="33096"/>
                        <a14:foregroundMark x1="48718" y1="33096" x2="49402" y2="32668"/>
                        <a14:foregroundMark x1="18120" y1="22111" x2="33162" y2="34094"/>
                        <a14:foregroundMark x1="20342" y1="23823" x2="32308" y2="22967"/>
                        <a14:foregroundMark x1="46154" y1="40799" x2="56068" y2="48502"/>
                        <a14:foregroundMark x1="42906" y1="53352" x2="53162" y2="85735"/>
                        <a14:foregroundMark x1="34188" y1="73894" x2="34701" y2="76462"/>
                        <a14:foregroundMark x1="50940" y1="45078" x2="50940" y2="45078"/>
                        <a14:foregroundMark x1="53675" y1="43509" x2="60855" y2="38944"/>
                        <a14:foregroundMark x1="40000" y1="23538" x2="48205" y2="27532"/>
                        <a14:foregroundMark x1="47692" y1="23395" x2="55556" y2="32097"/>
                        <a14:foregroundMark x1="55556" y1="32097" x2="44615" y2="33238"/>
                        <a14:foregroundMark x1="44615" y1="33238" x2="51111" y2="25678"/>
                        <a14:foregroundMark x1="29915" y1="17689" x2="17094" y2="19971"/>
                        <a14:foregroundMark x1="17094" y1="19971" x2="10889" y2="29465"/>
                        <a14:foregroundMark x1="13885" y1="32251" x2="28718" y2="37090"/>
                        <a14:foregroundMark x1="28718" y1="37090" x2="49060" y2="34665"/>
                        <a14:foregroundMark x1="49060" y1="34665" x2="40513" y2="22397"/>
                        <a14:foregroundMark x1="40513" y1="22397" x2="26325" y2="16690"/>
                        <a14:foregroundMark x1="26325" y1="16690" x2="22735" y2="16690"/>
                        <a14:foregroundMark x1="21026" y1="24964" x2="21026" y2="24964"/>
                        <a14:foregroundMark x1="21026" y1="24964" x2="22564" y2="33096"/>
                        <a14:foregroundMark x1="26325" y1="23823" x2="33675" y2="31384"/>
                        <a14:foregroundMark x1="40513" y1="26248" x2="44103" y2="40514"/>
                        <a14:foregroundMark x1="44444" y1="53638" x2="52821" y2="63195"/>
                        <a14:foregroundMark x1="29231" y1="19401" x2="37949" y2="33951"/>
                        <a14:foregroundMark x1="44957" y1="73181" x2="40171" y2="95150"/>
                        <a14:foregroundMark x1="82906" y1="35378" x2="70256" y2="15692"/>
                        <a14:foregroundMark x1="43932" y1="9843" x2="58291" y2="9843"/>
                        <a14:foregroundMark x1="89915" y1="37090" x2="89915" y2="37090"/>
                        <a14:foregroundMark x1="55043" y1="95578" x2="55043" y2="95578"/>
                        <a14:backgroundMark x1="31966" y1="1997" x2="31966" y2="1997"/>
                        <a14:backgroundMark x1="31966" y1="2425" x2="31453" y2="3566"/>
                        <a14:backgroundMark x1="10085" y1="29529" x2="10427" y2="325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875130" y="3724322"/>
            <a:ext cx="1242934" cy="14893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8A7521-F4C0-47A5-9629-763BB93499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000" b="98571" l="3318" r="92101">
                        <a14:foregroundMark x1="11216" y1="42000" x2="3318" y2="35571"/>
                        <a14:foregroundMark x1="10585" y1="28143" x2="10585" y2="28143"/>
                        <a14:foregroundMark x1="9163" y1="25857" x2="23223" y2="44714"/>
                        <a14:foregroundMark x1="26856" y1="44429" x2="42338" y2="29143"/>
                        <a14:foregroundMark x1="30648" y1="24571" x2="25750" y2="33429"/>
                        <a14:foregroundMark x1="25750" y1="33429" x2="37283" y2="42429"/>
                        <a14:foregroundMark x1="37283" y1="42429" x2="35071" y2="29286"/>
                        <a14:foregroundMark x1="35071" y1="29286" x2="30174" y2="26000"/>
                        <a14:foregroundMark x1="32385" y1="31857" x2="32385" y2="31857"/>
                        <a14:foregroundMark x1="29858" y1="32429" x2="27172" y2="31429"/>
                        <a14:foregroundMark x1="36809" y1="35143" x2="42022" y2="38714"/>
                        <a14:foregroundMark x1="10900" y1="44857" x2="20063" y2="21000"/>
                        <a14:foregroundMark x1="20063" y1="21000" x2="20063" y2="21000"/>
                        <a14:foregroundMark x1="10585" y1="36143" x2="21801" y2="36429"/>
                        <a14:foregroundMark x1="19747" y1="33000" x2="16272" y2="27000"/>
                        <a14:foregroundMark x1="17062" y1="27286" x2="24645" y2="37429"/>
                        <a14:foregroundMark x1="9637" y1="34571" x2="8689" y2="26571"/>
                        <a14:foregroundMark x1="29226" y1="92143" x2="39336" y2="95143"/>
                        <a14:foregroundMark x1="33175" y1="82286" x2="28910" y2="73857"/>
                        <a14:foregroundMark x1="31280" y1="81000" x2="36335" y2="91286"/>
                        <a14:foregroundMark x1="34913" y1="81714" x2="38863" y2="89143"/>
                        <a14:foregroundMark x1="39494" y1="96000" x2="44392" y2="98857"/>
                        <a14:foregroundMark x1="64139" y1="30714" x2="46919" y2="16857"/>
                        <a14:foregroundMark x1="38389" y1="19286" x2="50395" y2="20714"/>
                        <a14:foregroundMark x1="50395" y1="20714" x2="58452" y2="20000"/>
                        <a14:foregroundMark x1="56240" y1="21429" x2="55134" y2="31571"/>
                        <a14:foregroundMark x1="57504" y1="35000" x2="66035" y2="38000"/>
                        <a14:foregroundMark x1="68246" y1="39286" x2="62559" y2="19571"/>
                        <a14:foregroundMark x1="62559" y1="19571" x2="62243" y2="19286"/>
                        <a14:foregroundMark x1="59242" y1="15429" x2="88310" y2="12857"/>
                        <a14:foregroundMark x1="83254" y1="22000" x2="71314" y2="2866"/>
                        <a14:foregroundMark x1="71042" y1="3252" x2="71722" y2="6429"/>
                        <a14:foregroundMark x1="89889" y1="17429" x2="92101" y2="25000"/>
                        <a14:foregroundMark x1="78199" y1="2143" x2="78199" y2="2143"/>
                        <a14:backgroundMark x1="70616" y1="2286" x2="70616" y2="2286"/>
                        <a14:backgroundMark x1="70616" y1="2286" x2="71722" y2="22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8214" y="3274564"/>
            <a:ext cx="1607703" cy="193915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85C4861-6EB1-4068-8351-1E73C87E34B1}"/>
              </a:ext>
            </a:extLst>
          </p:cNvPr>
          <p:cNvSpPr txBox="1"/>
          <p:nvPr/>
        </p:nvSpPr>
        <p:spPr>
          <a:xfrm>
            <a:off x="4903619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80F5E52-B2A1-45B2-8D4F-6689F660C8BD}"/>
              </a:ext>
            </a:extLst>
          </p:cNvPr>
          <p:cNvSpPr txBox="1"/>
          <p:nvPr/>
        </p:nvSpPr>
        <p:spPr>
          <a:xfrm>
            <a:off x="6067783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D082D-CE50-4DBE-BBE9-BBC0FD731235}"/>
              </a:ext>
            </a:extLst>
          </p:cNvPr>
          <p:cNvSpPr/>
          <p:nvPr/>
        </p:nvSpPr>
        <p:spPr>
          <a:xfrm>
            <a:off x="2982711" y="5116122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149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pears?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0" lvl="1"/>
            <a:r>
              <a:rPr lang="en-GB" sz="2800" dirty="0">
                <a:latin typeface="Comic Sans MS" panose="030F0702030302020204" pitchFamily="66" charset="0"/>
              </a:rPr>
              <a:t>2)		How many fingers?</a:t>
            </a:r>
          </a:p>
          <a:p>
            <a:pPr marL="514350" indent="-514350" algn="l">
              <a:buAutoNum type="arabicParenR" startAt="2"/>
            </a:pP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0" lvl="1"/>
            <a:r>
              <a:rPr lang="en-GB" sz="2800" dirty="0">
                <a:latin typeface="Comic Sans MS" panose="030F0702030302020204" pitchFamily="66" charset="0"/>
              </a:rPr>
              <a:t>3)		Who is taller?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 1,	2,	3,	4,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54691B5-57CD-49B4-8D79-C6A4C590B5CA}"/>
              </a:ext>
            </a:extLst>
          </p:cNvPr>
          <p:cNvSpPr txBox="1"/>
          <p:nvPr/>
        </p:nvSpPr>
        <p:spPr>
          <a:xfrm>
            <a:off x="1212014" y="322409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114728B-A8C2-420C-B516-EB7E10C88F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66618" y="1595654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8C06F0C-BB30-435C-B090-2A191985587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99202" y="801925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CB8EC6E-152A-4665-917A-8629A8A9A4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3848" y="1205583"/>
            <a:ext cx="1949175" cy="73902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846694-42B6-4F40-AB90-7D120923002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915" y="2347534"/>
            <a:ext cx="1160000" cy="108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8AA6691-BC02-4B52-8F9D-FC4796B4FBA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710" b="95578" l="9915" r="89915">
                        <a14:foregroundMark x1="42906" y1="23110" x2="42906" y2="23110"/>
                        <a14:foregroundMark x1="42735" y1="24822" x2="41368" y2="27532"/>
                        <a14:foregroundMark x1="45128" y1="28531" x2="45128" y2="28531"/>
                        <a14:foregroundMark x1="42393" y1="27960" x2="48718" y2="33096"/>
                        <a14:foregroundMark x1="48718" y1="33096" x2="49402" y2="32668"/>
                        <a14:foregroundMark x1="18120" y1="22111" x2="33162" y2="34094"/>
                        <a14:foregroundMark x1="20342" y1="23823" x2="32308" y2="22967"/>
                        <a14:foregroundMark x1="46154" y1="40799" x2="56068" y2="48502"/>
                        <a14:foregroundMark x1="42906" y1="53352" x2="53162" y2="85735"/>
                        <a14:foregroundMark x1="34188" y1="73894" x2="34701" y2="76462"/>
                        <a14:foregroundMark x1="50940" y1="45078" x2="50940" y2="45078"/>
                        <a14:foregroundMark x1="53675" y1="43509" x2="60855" y2="38944"/>
                        <a14:foregroundMark x1="40000" y1="23538" x2="48205" y2="27532"/>
                        <a14:foregroundMark x1="47692" y1="23395" x2="55556" y2="32097"/>
                        <a14:foregroundMark x1="55556" y1="32097" x2="44615" y2="33238"/>
                        <a14:foregroundMark x1="44615" y1="33238" x2="51111" y2="25678"/>
                        <a14:foregroundMark x1="29915" y1="17689" x2="17094" y2="19971"/>
                        <a14:foregroundMark x1="17094" y1="19971" x2="10889" y2="29465"/>
                        <a14:foregroundMark x1="13885" y1="32251" x2="28718" y2="37090"/>
                        <a14:foregroundMark x1="28718" y1="37090" x2="49060" y2="34665"/>
                        <a14:foregroundMark x1="49060" y1="34665" x2="40513" y2="22397"/>
                        <a14:foregroundMark x1="40513" y1="22397" x2="26325" y2="16690"/>
                        <a14:foregroundMark x1="26325" y1="16690" x2="22735" y2="16690"/>
                        <a14:foregroundMark x1="21026" y1="24964" x2="21026" y2="24964"/>
                        <a14:foregroundMark x1="21026" y1="24964" x2="22564" y2="33096"/>
                        <a14:foregroundMark x1="26325" y1="23823" x2="33675" y2="31384"/>
                        <a14:foregroundMark x1="40513" y1="26248" x2="44103" y2="40514"/>
                        <a14:foregroundMark x1="44444" y1="53638" x2="52821" y2="63195"/>
                        <a14:foregroundMark x1="29231" y1="19401" x2="37949" y2="33951"/>
                        <a14:foregroundMark x1="44957" y1="73181" x2="40171" y2="95150"/>
                        <a14:foregroundMark x1="82906" y1="35378" x2="70256" y2="15692"/>
                        <a14:foregroundMark x1="43932" y1="9843" x2="58291" y2="9843"/>
                        <a14:foregroundMark x1="89915" y1="37090" x2="89915" y2="37090"/>
                        <a14:foregroundMark x1="55043" y1="95578" x2="55043" y2="95578"/>
                        <a14:backgroundMark x1="31966" y1="1997" x2="31966" y2="1997"/>
                        <a14:backgroundMark x1="31966" y1="2425" x2="31453" y2="3566"/>
                        <a14:backgroundMark x1="10085" y1="29529" x2="10427" y2="325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875130" y="3724322"/>
            <a:ext cx="1242934" cy="148939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8A7521-F4C0-47A5-9629-763BB93499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000" b="98571" l="3318" r="92101">
                        <a14:foregroundMark x1="11216" y1="42000" x2="3318" y2="35571"/>
                        <a14:foregroundMark x1="10585" y1="28143" x2="10585" y2="28143"/>
                        <a14:foregroundMark x1="9163" y1="25857" x2="23223" y2="44714"/>
                        <a14:foregroundMark x1="26856" y1="44429" x2="42338" y2="29143"/>
                        <a14:foregroundMark x1="30648" y1="24571" x2="25750" y2="33429"/>
                        <a14:foregroundMark x1="25750" y1="33429" x2="37283" y2="42429"/>
                        <a14:foregroundMark x1="37283" y1="42429" x2="35071" y2="29286"/>
                        <a14:foregroundMark x1="35071" y1="29286" x2="30174" y2="26000"/>
                        <a14:foregroundMark x1="32385" y1="31857" x2="32385" y2="31857"/>
                        <a14:foregroundMark x1="29858" y1="32429" x2="27172" y2="31429"/>
                        <a14:foregroundMark x1="36809" y1="35143" x2="42022" y2="38714"/>
                        <a14:foregroundMark x1="10900" y1="44857" x2="20063" y2="21000"/>
                        <a14:foregroundMark x1="20063" y1="21000" x2="20063" y2="21000"/>
                        <a14:foregroundMark x1="10585" y1="36143" x2="21801" y2="36429"/>
                        <a14:foregroundMark x1="19747" y1="33000" x2="16272" y2="27000"/>
                        <a14:foregroundMark x1="17062" y1="27286" x2="24645" y2="37429"/>
                        <a14:foregroundMark x1="9637" y1="34571" x2="8689" y2="26571"/>
                        <a14:foregroundMark x1="29226" y1="92143" x2="39336" y2="95143"/>
                        <a14:foregroundMark x1="33175" y1="82286" x2="28910" y2="73857"/>
                        <a14:foregroundMark x1="31280" y1="81000" x2="36335" y2="91286"/>
                        <a14:foregroundMark x1="34913" y1="81714" x2="38863" y2="89143"/>
                        <a14:foregroundMark x1="39494" y1="96000" x2="44392" y2="98857"/>
                        <a14:foregroundMark x1="64139" y1="30714" x2="46919" y2="16857"/>
                        <a14:foregroundMark x1="38389" y1="19286" x2="50395" y2="20714"/>
                        <a14:foregroundMark x1="50395" y1="20714" x2="58452" y2="20000"/>
                        <a14:foregroundMark x1="56240" y1="21429" x2="55134" y2="31571"/>
                        <a14:foregroundMark x1="57504" y1="35000" x2="66035" y2="38000"/>
                        <a14:foregroundMark x1="68246" y1="39286" x2="62559" y2="19571"/>
                        <a14:foregroundMark x1="62559" y1="19571" x2="62243" y2="19286"/>
                        <a14:foregroundMark x1="59242" y1="15429" x2="88310" y2="12857"/>
                        <a14:foregroundMark x1="83254" y1="22000" x2="71314" y2="2866"/>
                        <a14:foregroundMark x1="71042" y1="3252" x2="71722" y2="6429"/>
                        <a14:foregroundMark x1="89889" y1="17429" x2="92101" y2="25000"/>
                        <a14:foregroundMark x1="78199" y1="2143" x2="78199" y2="2143"/>
                        <a14:backgroundMark x1="70616" y1="2286" x2="70616" y2="2286"/>
                        <a14:backgroundMark x1="70616" y1="2286" x2="71722" y2="22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8214" y="3274564"/>
            <a:ext cx="1607703" cy="193915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8D6B4D35-82EC-4A0F-A6A7-D836D1BACBBE}"/>
              </a:ext>
            </a:extLst>
          </p:cNvPr>
          <p:cNvSpPr txBox="1"/>
          <p:nvPr/>
        </p:nvSpPr>
        <p:spPr>
          <a:xfrm>
            <a:off x="1213368" y="190309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85C4861-6EB1-4068-8351-1E73C87E34B1}"/>
              </a:ext>
            </a:extLst>
          </p:cNvPr>
          <p:cNvSpPr txBox="1"/>
          <p:nvPr/>
        </p:nvSpPr>
        <p:spPr>
          <a:xfrm>
            <a:off x="4903619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80F5E52-B2A1-45B2-8D4F-6689F660C8BD}"/>
              </a:ext>
            </a:extLst>
          </p:cNvPr>
          <p:cNvSpPr txBox="1"/>
          <p:nvPr/>
        </p:nvSpPr>
        <p:spPr>
          <a:xfrm>
            <a:off x="6067783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9C80B38-0769-413F-AE00-C781EF1783F4}"/>
              </a:ext>
            </a:extLst>
          </p:cNvPr>
          <p:cNvSpPr txBox="1"/>
          <p:nvPr/>
        </p:nvSpPr>
        <p:spPr>
          <a:xfrm>
            <a:off x="1212014" y="446902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9756233-BDB3-4598-A694-B1033C5187B3}"/>
              </a:ext>
            </a:extLst>
          </p:cNvPr>
          <p:cNvSpPr txBox="1"/>
          <p:nvPr/>
        </p:nvSpPr>
        <p:spPr>
          <a:xfrm>
            <a:off x="3051236" y="512919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D082D-CE50-4DBE-BBE9-BBC0FD731235}"/>
              </a:ext>
            </a:extLst>
          </p:cNvPr>
          <p:cNvSpPr/>
          <p:nvPr/>
        </p:nvSpPr>
        <p:spPr>
          <a:xfrm>
            <a:off x="2982711" y="5116122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5437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fingers?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Who is shorter?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5,	4,	3,	2,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D9DE3E-6A15-43DC-8C4E-B45B9188E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C8E139-8DD3-40B1-9B6C-24B58852A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26ECF2-36ED-4835-A2FC-0C2DBDFA3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0C3D8D-7D84-4BAE-BF55-A11A4AD198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060D1A4-607F-49B4-892C-AC3B19E250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127" y="2859670"/>
            <a:ext cx="1160000" cy="1080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B1EDDC3-69BA-4B52-9997-C3E289CC8B4F}"/>
              </a:ext>
            </a:extLst>
          </p:cNvPr>
          <p:cNvSpPr/>
          <p:nvPr/>
        </p:nvSpPr>
        <p:spPr>
          <a:xfrm>
            <a:off x="1504401" y="2069206"/>
            <a:ext cx="318977" cy="318977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C64371-DF78-44DA-89D2-2CD0E1883FF7}"/>
              </a:ext>
            </a:extLst>
          </p:cNvPr>
          <p:cNvSpPr/>
          <p:nvPr/>
        </p:nvSpPr>
        <p:spPr>
          <a:xfrm>
            <a:off x="1982866" y="2069206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E32C563-9DA8-4F6D-9F86-C6E4F34A45C7}"/>
              </a:ext>
            </a:extLst>
          </p:cNvPr>
          <p:cNvSpPr/>
          <p:nvPr/>
        </p:nvSpPr>
        <p:spPr>
          <a:xfrm>
            <a:off x="1738318" y="2494507"/>
            <a:ext cx="318977" cy="318977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5E73398-B18D-4DE8-BE91-939A35D9C5AD}"/>
              </a:ext>
            </a:extLst>
          </p:cNvPr>
          <p:cNvSpPr/>
          <p:nvPr/>
        </p:nvSpPr>
        <p:spPr>
          <a:xfrm>
            <a:off x="2847651" y="2058573"/>
            <a:ext cx="318977" cy="318977"/>
          </a:xfrm>
          <a:prstGeom prst="ellipse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FAB8239-EF97-4894-BB02-ABA9155D5EA5}"/>
              </a:ext>
            </a:extLst>
          </p:cNvPr>
          <p:cNvSpPr/>
          <p:nvPr/>
        </p:nvSpPr>
        <p:spPr>
          <a:xfrm>
            <a:off x="3326116" y="2058573"/>
            <a:ext cx="318977" cy="318977"/>
          </a:xfrm>
          <a:prstGeom prst="ellips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DAE7823-E0AD-47DF-899E-80F26A7F2C44}"/>
              </a:ext>
            </a:extLst>
          </p:cNvPr>
          <p:cNvSpPr/>
          <p:nvPr/>
        </p:nvSpPr>
        <p:spPr>
          <a:xfrm>
            <a:off x="3081568" y="2483874"/>
            <a:ext cx="318977" cy="318977"/>
          </a:xfrm>
          <a:prstGeom prst="ellips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31E179E-DE80-4D8A-8879-13895CFA2CEF}"/>
              </a:ext>
            </a:extLst>
          </p:cNvPr>
          <p:cNvSpPr/>
          <p:nvPr/>
        </p:nvSpPr>
        <p:spPr>
          <a:xfrm>
            <a:off x="2599554" y="1929209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56B17EC-C103-42BB-B7BF-B5531791FC77}"/>
              </a:ext>
            </a:extLst>
          </p:cNvPr>
          <p:cNvSpPr/>
          <p:nvPr/>
        </p:nvSpPr>
        <p:spPr>
          <a:xfrm>
            <a:off x="1259855" y="1929209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99F598AE-D1AB-4D8A-991C-DB5AA46281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10" b="95578" l="9915" r="89915">
                        <a14:foregroundMark x1="42906" y1="23110" x2="42906" y2="23110"/>
                        <a14:foregroundMark x1="42735" y1="24822" x2="41368" y2="27532"/>
                        <a14:foregroundMark x1="45128" y1="28531" x2="45128" y2="28531"/>
                        <a14:foregroundMark x1="42393" y1="27960" x2="48718" y2="33096"/>
                        <a14:foregroundMark x1="48718" y1="33096" x2="49402" y2="32668"/>
                        <a14:foregroundMark x1="18120" y1="22111" x2="33162" y2="34094"/>
                        <a14:foregroundMark x1="20342" y1="23823" x2="32308" y2="22967"/>
                        <a14:foregroundMark x1="46154" y1="40799" x2="56068" y2="48502"/>
                        <a14:foregroundMark x1="42906" y1="53352" x2="53162" y2="85735"/>
                        <a14:foregroundMark x1="34188" y1="73894" x2="34701" y2="76462"/>
                        <a14:foregroundMark x1="50940" y1="45078" x2="50940" y2="45078"/>
                        <a14:foregroundMark x1="53675" y1="43509" x2="60855" y2="38944"/>
                        <a14:foregroundMark x1="40000" y1="23538" x2="48205" y2="27532"/>
                        <a14:foregroundMark x1="47692" y1="23395" x2="55556" y2="32097"/>
                        <a14:foregroundMark x1="55556" y1="32097" x2="44615" y2="33238"/>
                        <a14:foregroundMark x1="44615" y1="33238" x2="51111" y2="25678"/>
                        <a14:foregroundMark x1="29915" y1="17689" x2="17094" y2="19971"/>
                        <a14:foregroundMark x1="17094" y1="19971" x2="10889" y2="29465"/>
                        <a14:foregroundMark x1="13885" y1="32251" x2="28718" y2="37090"/>
                        <a14:foregroundMark x1="28718" y1="37090" x2="49060" y2="34665"/>
                        <a14:foregroundMark x1="49060" y1="34665" x2="40513" y2="22397"/>
                        <a14:foregroundMark x1="40513" y1="22397" x2="26325" y2="16690"/>
                        <a14:foregroundMark x1="26325" y1="16690" x2="22735" y2="16690"/>
                        <a14:foregroundMark x1="21026" y1="24964" x2="21026" y2="24964"/>
                        <a14:foregroundMark x1="21026" y1="24964" x2="22564" y2="33096"/>
                        <a14:foregroundMark x1="26325" y1="23823" x2="33675" y2="31384"/>
                        <a14:foregroundMark x1="40513" y1="26248" x2="44103" y2="40514"/>
                        <a14:foregroundMark x1="44444" y1="53638" x2="52821" y2="63195"/>
                        <a14:foregroundMark x1="29231" y1="19401" x2="37949" y2="33951"/>
                        <a14:foregroundMark x1="44957" y1="73181" x2="40171" y2="95150"/>
                        <a14:foregroundMark x1="82906" y1="35378" x2="70256" y2="15692"/>
                        <a14:foregroundMark x1="43932" y1="9843" x2="58291" y2="9843"/>
                        <a14:foregroundMark x1="89915" y1="37090" x2="89915" y2="37090"/>
                        <a14:foregroundMark x1="55043" y1="95578" x2="55043" y2="95578"/>
                        <a14:backgroundMark x1="31966" y1="1997" x2="31966" y2="1997"/>
                        <a14:backgroundMark x1="31966" y1="2425" x2="31453" y2="3566"/>
                        <a14:backgroundMark x1="10085" y1="29529" x2="10427" y2="325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875130" y="3724322"/>
            <a:ext cx="1242934" cy="14893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7726129-E764-4807-B0C5-19C53E2574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00" b="98571" l="3318" r="92101">
                        <a14:foregroundMark x1="11216" y1="42000" x2="3318" y2="35571"/>
                        <a14:foregroundMark x1="10585" y1="28143" x2="10585" y2="28143"/>
                        <a14:foregroundMark x1="9163" y1="25857" x2="23223" y2="44714"/>
                        <a14:foregroundMark x1="26856" y1="44429" x2="42338" y2="29143"/>
                        <a14:foregroundMark x1="30648" y1="24571" x2="25750" y2="33429"/>
                        <a14:foregroundMark x1="25750" y1="33429" x2="37283" y2="42429"/>
                        <a14:foregroundMark x1="37283" y1="42429" x2="35071" y2="29286"/>
                        <a14:foregroundMark x1="35071" y1="29286" x2="30174" y2="26000"/>
                        <a14:foregroundMark x1="32385" y1="31857" x2="32385" y2="31857"/>
                        <a14:foregroundMark x1="29858" y1="32429" x2="27172" y2="31429"/>
                        <a14:foregroundMark x1="36809" y1="35143" x2="42022" y2="38714"/>
                        <a14:foregroundMark x1="10900" y1="44857" x2="20063" y2="21000"/>
                        <a14:foregroundMark x1="20063" y1="21000" x2="20063" y2="21000"/>
                        <a14:foregroundMark x1="10585" y1="36143" x2="21801" y2="36429"/>
                        <a14:foregroundMark x1="19747" y1="33000" x2="16272" y2="27000"/>
                        <a14:foregroundMark x1="17062" y1="27286" x2="24645" y2="37429"/>
                        <a14:foregroundMark x1="9637" y1="34571" x2="8689" y2="26571"/>
                        <a14:foregroundMark x1="29226" y1="92143" x2="39336" y2="95143"/>
                        <a14:foregroundMark x1="33175" y1="82286" x2="28910" y2="73857"/>
                        <a14:foregroundMark x1="31280" y1="81000" x2="36335" y2="91286"/>
                        <a14:foregroundMark x1="34913" y1="81714" x2="38863" y2="89143"/>
                        <a14:foregroundMark x1="39494" y1="96000" x2="44392" y2="98857"/>
                        <a14:foregroundMark x1="64139" y1="30714" x2="46919" y2="16857"/>
                        <a14:foregroundMark x1="38389" y1="19286" x2="50395" y2="20714"/>
                        <a14:foregroundMark x1="50395" y1="20714" x2="58452" y2="20000"/>
                        <a14:foregroundMark x1="56240" y1="21429" x2="55134" y2="31571"/>
                        <a14:foregroundMark x1="57504" y1="35000" x2="66035" y2="38000"/>
                        <a14:foregroundMark x1="68246" y1="39286" x2="62559" y2="19571"/>
                        <a14:foregroundMark x1="62559" y1="19571" x2="62243" y2="19286"/>
                        <a14:foregroundMark x1="59242" y1="15429" x2="88310" y2="12857"/>
                        <a14:foregroundMark x1="83254" y1="22000" x2="71314" y2="2866"/>
                        <a14:foregroundMark x1="71042" y1="3252" x2="71722" y2="6429"/>
                        <a14:foregroundMark x1="89889" y1="17429" x2="92101" y2="25000"/>
                        <a14:foregroundMark x1="78199" y1="2143" x2="78199" y2="2143"/>
                        <a14:backgroundMark x1="70616" y1="2286" x2="70616" y2="2286"/>
                        <a14:backgroundMark x1="70616" y1="2286" x2="71722" y2="22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8214" y="3274564"/>
            <a:ext cx="1607703" cy="193915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4308383-C6E7-4EA9-A2D5-F490948FE9D8}"/>
              </a:ext>
            </a:extLst>
          </p:cNvPr>
          <p:cNvSpPr txBox="1"/>
          <p:nvPr/>
        </p:nvSpPr>
        <p:spPr>
          <a:xfrm>
            <a:off x="4903619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5B48F69-2B6C-40AF-8A6B-AC687CC71EFA}"/>
              </a:ext>
            </a:extLst>
          </p:cNvPr>
          <p:cNvSpPr txBox="1"/>
          <p:nvPr/>
        </p:nvSpPr>
        <p:spPr>
          <a:xfrm>
            <a:off x="6067783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E9C3CA8-7D11-8B3F-F2FF-888EEE287152}"/>
              </a:ext>
            </a:extLst>
          </p:cNvPr>
          <p:cNvSpPr/>
          <p:nvPr/>
        </p:nvSpPr>
        <p:spPr>
          <a:xfrm>
            <a:off x="3005662" y="553515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898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fingers?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Who is shorter?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5,	4,	3,	2,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2D9DE3E-6A15-43DC-8C4E-B45B9188EA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683513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FC8E139-8DD3-40B1-9B6C-24B58852AA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8385" y="683513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26ECF2-36ED-4835-A2FC-0C2DBDFA37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2052" y="1685900"/>
            <a:ext cx="601220" cy="84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D0C3D8D-7D84-4BAE-BF55-A11A4AD198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88808" y="1685900"/>
            <a:ext cx="601220" cy="84937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887F878-3FB2-40FF-8166-CADA02612A8E}"/>
              </a:ext>
            </a:extLst>
          </p:cNvPr>
          <p:cNvSpPr txBox="1"/>
          <p:nvPr/>
        </p:nvSpPr>
        <p:spPr>
          <a:xfrm>
            <a:off x="1204413" y="352643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07AECEC-348E-486B-BBD7-2A13A78CE836}"/>
              </a:ext>
            </a:extLst>
          </p:cNvPr>
          <p:cNvSpPr txBox="1"/>
          <p:nvPr/>
        </p:nvSpPr>
        <p:spPr>
          <a:xfrm>
            <a:off x="4335067" y="2122727"/>
            <a:ext cx="3271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shape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A605358-6FE7-46C0-BEE6-DB182347D2EB}"/>
              </a:ext>
            </a:extLst>
          </p:cNvPr>
          <p:cNvSpPr txBox="1"/>
          <p:nvPr/>
        </p:nvSpPr>
        <p:spPr>
          <a:xfrm>
            <a:off x="1161620" y="482181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C4EB7BA-F62A-4F0B-BAAA-A3B4F120B23B}"/>
              </a:ext>
            </a:extLst>
          </p:cNvPr>
          <p:cNvSpPr txBox="1"/>
          <p:nvPr/>
        </p:nvSpPr>
        <p:spPr>
          <a:xfrm>
            <a:off x="3108734" y="554630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0060D1A4-607F-49B4-892C-AC3B19E250B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4127" y="2859670"/>
            <a:ext cx="1160000" cy="108000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B1EDDC3-69BA-4B52-9997-C3E289CC8B4F}"/>
              </a:ext>
            </a:extLst>
          </p:cNvPr>
          <p:cNvSpPr/>
          <p:nvPr/>
        </p:nvSpPr>
        <p:spPr>
          <a:xfrm>
            <a:off x="1504401" y="2069206"/>
            <a:ext cx="318977" cy="318977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BC64371-DF78-44DA-89D2-2CD0E1883FF7}"/>
              </a:ext>
            </a:extLst>
          </p:cNvPr>
          <p:cNvSpPr/>
          <p:nvPr/>
        </p:nvSpPr>
        <p:spPr>
          <a:xfrm>
            <a:off x="1982866" y="2069206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E32C563-9DA8-4F6D-9F86-C6E4F34A45C7}"/>
              </a:ext>
            </a:extLst>
          </p:cNvPr>
          <p:cNvSpPr/>
          <p:nvPr/>
        </p:nvSpPr>
        <p:spPr>
          <a:xfrm>
            <a:off x="1738318" y="2494507"/>
            <a:ext cx="318977" cy="318977"/>
          </a:xfrm>
          <a:prstGeom prst="rect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85E73398-B18D-4DE8-BE91-939A35D9C5AD}"/>
              </a:ext>
            </a:extLst>
          </p:cNvPr>
          <p:cNvSpPr/>
          <p:nvPr/>
        </p:nvSpPr>
        <p:spPr>
          <a:xfrm>
            <a:off x="2847651" y="2058573"/>
            <a:ext cx="318977" cy="318977"/>
          </a:xfrm>
          <a:prstGeom prst="ellipse">
            <a:avLst/>
          </a:prstGeom>
          <a:solidFill>
            <a:srgbClr val="00B0F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9FAB8239-EF97-4894-BB02-ABA9155D5EA5}"/>
              </a:ext>
            </a:extLst>
          </p:cNvPr>
          <p:cNvSpPr/>
          <p:nvPr/>
        </p:nvSpPr>
        <p:spPr>
          <a:xfrm>
            <a:off x="3326116" y="2058573"/>
            <a:ext cx="318977" cy="318977"/>
          </a:xfrm>
          <a:prstGeom prst="ellips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7DAE7823-E0AD-47DF-899E-80F26A7F2C44}"/>
              </a:ext>
            </a:extLst>
          </p:cNvPr>
          <p:cNvSpPr/>
          <p:nvPr/>
        </p:nvSpPr>
        <p:spPr>
          <a:xfrm>
            <a:off x="3081568" y="2483874"/>
            <a:ext cx="318977" cy="318977"/>
          </a:xfrm>
          <a:prstGeom prst="ellips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C31E179E-DE80-4D8A-8879-13895CFA2CEF}"/>
              </a:ext>
            </a:extLst>
          </p:cNvPr>
          <p:cNvSpPr/>
          <p:nvPr/>
        </p:nvSpPr>
        <p:spPr>
          <a:xfrm>
            <a:off x="2599554" y="1929209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56B17EC-C103-42BB-B7BF-B5531791FC77}"/>
              </a:ext>
            </a:extLst>
          </p:cNvPr>
          <p:cNvSpPr/>
          <p:nvPr/>
        </p:nvSpPr>
        <p:spPr>
          <a:xfrm>
            <a:off x="1259855" y="1929209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99F598AE-D1AB-4D8A-991C-DB5AA46281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710" b="95578" l="9915" r="89915">
                        <a14:foregroundMark x1="42906" y1="23110" x2="42906" y2="23110"/>
                        <a14:foregroundMark x1="42735" y1="24822" x2="41368" y2="27532"/>
                        <a14:foregroundMark x1="45128" y1="28531" x2="45128" y2="28531"/>
                        <a14:foregroundMark x1="42393" y1="27960" x2="48718" y2="33096"/>
                        <a14:foregroundMark x1="48718" y1="33096" x2="49402" y2="32668"/>
                        <a14:foregroundMark x1="18120" y1="22111" x2="33162" y2="34094"/>
                        <a14:foregroundMark x1="20342" y1="23823" x2="32308" y2="22967"/>
                        <a14:foregroundMark x1="46154" y1="40799" x2="56068" y2="48502"/>
                        <a14:foregroundMark x1="42906" y1="53352" x2="53162" y2="85735"/>
                        <a14:foregroundMark x1="34188" y1="73894" x2="34701" y2="76462"/>
                        <a14:foregroundMark x1="50940" y1="45078" x2="50940" y2="45078"/>
                        <a14:foregroundMark x1="53675" y1="43509" x2="60855" y2="38944"/>
                        <a14:foregroundMark x1="40000" y1="23538" x2="48205" y2="27532"/>
                        <a14:foregroundMark x1="47692" y1="23395" x2="55556" y2="32097"/>
                        <a14:foregroundMark x1="55556" y1="32097" x2="44615" y2="33238"/>
                        <a14:foregroundMark x1="44615" y1="33238" x2="51111" y2="25678"/>
                        <a14:foregroundMark x1="29915" y1="17689" x2="17094" y2="19971"/>
                        <a14:foregroundMark x1="17094" y1="19971" x2="10889" y2="29465"/>
                        <a14:foregroundMark x1="13885" y1="32251" x2="28718" y2="37090"/>
                        <a14:foregroundMark x1="28718" y1="37090" x2="49060" y2="34665"/>
                        <a14:foregroundMark x1="49060" y1="34665" x2="40513" y2="22397"/>
                        <a14:foregroundMark x1="40513" y1="22397" x2="26325" y2="16690"/>
                        <a14:foregroundMark x1="26325" y1="16690" x2="22735" y2="16690"/>
                        <a14:foregroundMark x1="21026" y1="24964" x2="21026" y2="24964"/>
                        <a14:foregroundMark x1="21026" y1="24964" x2="22564" y2="33096"/>
                        <a14:foregroundMark x1="26325" y1="23823" x2="33675" y2="31384"/>
                        <a14:foregroundMark x1="40513" y1="26248" x2="44103" y2="40514"/>
                        <a14:foregroundMark x1="44444" y1="53638" x2="52821" y2="63195"/>
                        <a14:foregroundMark x1="29231" y1="19401" x2="37949" y2="33951"/>
                        <a14:foregroundMark x1="44957" y1="73181" x2="40171" y2="95150"/>
                        <a14:foregroundMark x1="82906" y1="35378" x2="70256" y2="15692"/>
                        <a14:foregroundMark x1="43932" y1="9843" x2="58291" y2="9843"/>
                        <a14:foregroundMark x1="89915" y1="37090" x2="89915" y2="37090"/>
                        <a14:foregroundMark x1="55043" y1="95578" x2="55043" y2="95578"/>
                        <a14:backgroundMark x1="31966" y1="1997" x2="31966" y2="1997"/>
                        <a14:backgroundMark x1="31966" y1="2425" x2="31453" y2="3566"/>
                        <a14:backgroundMark x1="10085" y1="29529" x2="10427" y2="3252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4875130" y="3724322"/>
            <a:ext cx="1242934" cy="148939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7726129-E764-4807-B0C5-19C53E25741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000" b="98571" l="3318" r="92101">
                        <a14:foregroundMark x1="11216" y1="42000" x2="3318" y2="35571"/>
                        <a14:foregroundMark x1="10585" y1="28143" x2="10585" y2="28143"/>
                        <a14:foregroundMark x1="9163" y1="25857" x2="23223" y2="44714"/>
                        <a14:foregroundMark x1="26856" y1="44429" x2="42338" y2="29143"/>
                        <a14:foregroundMark x1="30648" y1="24571" x2="25750" y2="33429"/>
                        <a14:foregroundMark x1="25750" y1="33429" x2="37283" y2="42429"/>
                        <a14:foregroundMark x1="37283" y1="42429" x2="35071" y2="29286"/>
                        <a14:foregroundMark x1="35071" y1="29286" x2="30174" y2="26000"/>
                        <a14:foregroundMark x1="32385" y1="31857" x2="32385" y2="31857"/>
                        <a14:foregroundMark x1="29858" y1="32429" x2="27172" y2="31429"/>
                        <a14:foregroundMark x1="36809" y1="35143" x2="42022" y2="38714"/>
                        <a14:foregroundMark x1="10900" y1="44857" x2="20063" y2="21000"/>
                        <a14:foregroundMark x1="20063" y1="21000" x2="20063" y2="21000"/>
                        <a14:foregroundMark x1="10585" y1="36143" x2="21801" y2="36429"/>
                        <a14:foregroundMark x1="19747" y1="33000" x2="16272" y2="27000"/>
                        <a14:foregroundMark x1="17062" y1="27286" x2="24645" y2="37429"/>
                        <a14:foregroundMark x1="9637" y1="34571" x2="8689" y2="26571"/>
                        <a14:foregroundMark x1="29226" y1="92143" x2="39336" y2="95143"/>
                        <a14:foregroundMark x1="33175" y1="82286" x2="28910" y2="73857"/>
                        <a14:foregroundMark x1="31280" y1="81000" x2="36335" y2="91286"/>
                        <a14:foregroundMark x1="34913" y1="81714" x2="38863" y2="89143"/>
                        <a14:foregroundMark x1="39494" y1="96000" x2="44392" y2="98857"/>
                        <a14:foregroundMark x1="64139" y1="30714" x2="46919" y2="16857"/>
                        <a14:foregroundMark x1="38389" y1="19286" x2="50395" y2="20714"/>
                        <a14:foregroundMark x1="50395" y1="20714" x2="58452" y2="20000"/>
                        <a14:foregroundMark x1="56240" y1="21429" x2="55134" y2="31571"/>
                        <a14:foregroundMark x1="57504" y1="35000" x2="66035" y2="38000"/>
                        <a14:foregroundMark x1="68246" y1="39286" x2="62559" y2="19571"/>
                        <a14:foregroundMark x1="62559" y1="19571" x2="62243" y2="19286"/>
                        <a14:foregroundMark x1="59242" y1="15429" x2="88310" y2="12857"/>
                        <a14:foregroundMark x1="83254" y1="22000" x2="71314" y2="2866"/>
                        <a14:foregroundMark x1="71042" y1="3252" x2="71722" y2="6429"/>
                        <a14:foregroundMark x1="89889" y1="17429" x2="92101" y2="25000"/>
                        <a14:foregroundMark x1="78199" y1="2143" x2="78199" y2="2143"/>
                        <a14:backgroundMark x1="70616" y1="2286" x2="70616" y2="2286"/>
                        <a14:backgroundMark x1="70616" y1="2286" x2="71722" y2="228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98214" y="3274564"/>
            <a:ext cx="1607703" cy="1939154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4308383-C6E7-4EA9-A2D5-F490948FE9D8}"/>
              </a:ext>
            </a:extLst>
          </p:cNvPr>
          <p:cNvSpPr txBox="1"/>
          <p:nvPr/>
        </p:nvSpPr>
        <p:spPr>
          <a:xfrm>
            <a:off x="4903619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Mo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5B48F69-2B6C-40AF-8A6B-AC687CC71EFA}"/>
              </a:ext>
            </a:extLst>
          </p:cNvPr>
          <p:cNvSpPr txBox="1"/>
          <p:nvPr/>
        </p:nvSpPr>
        <p:spPr>
          <a:xfrm>
            <a:off x="6067783" y="5158887"/>
            <a:ext cx="12144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Eva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8E9C3CA8-7D11-8B3F-F2FF-888EEE287152}"/>
              </a:ext>
            </a:extLst>
          </p:cNvPr>
          <p:cNvSpPr/>
          <p:nvPr/>
        </p:nvSpPr>
        <p:spPr>
          <a:xfrm>
            <a:off x="3005662" y="553515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3181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apples?</a:t>
            </a:r>
          </a:p>
          <a:p>
            <a:pPr marL="514350" indent="-514350" algn="l">
              <a:buAutoNum type="arabicParenR" startAt="2"/>
            </a:pP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line is longer?</a:t>
            </a:r>
          </a:p>
          <a:p>
            <a:pPr algn="l"/>
            <a:endParaRPr lang="en-GB" sz="16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1,  2, 	      , 4,	5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26E543-4B66-444D-B200-54F23EF9F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5577" y="1170967"/>
            <a:ext cx="601220" cy="849375"/>
          </a:xfrm>
          <a:prstGeom prst="rect">
            <a:avLst/>
          </a:prstGeom>
        </p:spPr>
      </p:pic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24F7A983-C8CE-4304-8BA7-DBB53F5868DC}"/>
              </a:ext>
            </a:extLst>
          </p:cNvPr>
          <p:cNvSpPr/>
          <p:nvPr/>
        </p:nvSpPr>
        <p:spPr>
          <a:xfrm>
            <a:off x="1577790" y="2006682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CFCC2C1-130B-435A-AFB5-0432408958B9}"/>
              </a:ext>
            </a:extLst>
          </p:cNvPr>
          <p:cNvSpPr/>
          <p:nvPr/>
        </p:nvSpPr>
        <p:spPr>
          <a:xfrm>
            <a:off x="2056255" y="2006682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0D06F071-EDBF-4543-98FA-1B2B0A078797}"/>
              </a:ext>
            </a:extLst>
          </p:cNvPr>
          <p:cNvSpPr/>
          <p:nvPr/>
        </p:nvSpPr>
        <p:spPr>
          <a:xfrm>
            <a:off x="1811707" y="2431983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219BB79E-810D-48CF-B856-AD34DB1606B8}"/>
              </a:ext>
            </a:extLst>
          </p:cNvPr>
          <p:cNvSpPr/>
          <p:nvPr/>
        </p:nvSpPr>
        <p:spPr>
          <a:xfrm>
            <a:off x="2921040" y="1996049"/>
            <a:ext cx="318977" cy="318977"/>
          </a:xfrm>
          <a:prstGeom prst="triangl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6388B9-60E2-4167-AEAB-5665DA1C95AF}"/>
              </a:ext>
            </a:extLst>
          </p:cNvPr>
          <p:cNvSpPr/>
          <p:nvPr/>
        </p:nvSpPr>
        <p:spPr>
          <a:xfrm>
            <a:off x="3379185" y="1996049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6BA95E-24FB-4760-AC7A-41261F284907}"/>
              </a:ext>
            </a:extLst>
          </p:cNvPr>
          <p:cNvSpPr/>
          <p:nvPr/>
        </p:nvSpPr>
        <p:spPr>
          <a:xfrm>
            <a:off x="3154957" y="2421350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B70033-7C54-449A-B659-89C8C24EFC41}"/>
              </a:ext>
            </a:extLst>
          </p:cNvPr>
          <p:cNvSpPr/>
          <p:nvPr/>
        </p:nvSpPr>
        <p:spPr>
          <a:xfrm>
            <a:off x="2672943" y="1866685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FF73520-9ADD-422F-9E09-D82E51BB770C}"/>
              </a:ext>
            </a:extLst>
          </p:cNvPr>
          <p:cNvSpPr/>
          <p:nvPr/>
        </p:nvSpPr>
        <p:spPr>
          <a:xfrm>
            <a:off x="1333244" y="1866685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30D532E-FC07-4C3F-9415-2B35E12FFD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2624" y="2987520"/>
            <a:ext cx="534867" cy="569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1979F3A-CB88-43D0-A78F-CC6C9F8A3F7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6074231" y="2902537"/>
            <a:ext cx="534868" cy="7390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2848A2-5CD0-4686-8C35-06DA9AF9E2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6493" y="2987520"/>
            <a:ext cx="534867" cy="56905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F999618-2A69-4F1D-B676-F34D1F7502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40362" y="2987520"/>
            <a:ext cx="534867" cy="56905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E28777-23AA-4304-B077-3A64E0D45C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6608100" y="2902537"/>
            <a:ext cx="534868" cy="739024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C9722CC-9CD1-4325-B983-C0C97AB61B46}"/>
              </a:ext>
            </a:extLst>
          </p:cNvPr>
          <p:cNvCxnSpPr>
            <a:cxnSpLocks/>
          </p:cNvCxnSpPr>
          <p:nvPr/>
        </p:nvCxnSpPr>
        <p:spPr>
          <a:xfrm>
            <a:off x="1297043" y="5162629"/>
            <a:ext cx="423097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8F2A9BE-F6E0-4E0D-81EE-785642DD3FB4}"/>
              </a:ext>
            </a:extLst>
          </p:cNvPr>
          <p:cNvCxnSpPr>
            <a:cxnSpLocks/>
          </p:cNvCxnSpPr>
          <p:nvPr/>
        </p:nvCxnSpPr>
        <p:spPr>
          <a:xfrm>
            <a:off x="1297043" y="5531450"/>
            <a:ext cx="37495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01BB38B-E6E7-45B5-AC65-883A11DDB425}"/>
              </a:ext>
            </a:extLst>
          </p:cNvPr>
          <p:cNvSpPr txBox="1"/>
          <p:nvPr/>
        </p:nvSpPr>
        <p:spPr>
          <a:xfrm>
            <a:off x="5648245" y="490101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719B088-4B65-4B8D-8732-C557E3586CB1}"/>
              </a:ext>
            </a:extLst>
          </p:cNvPr>
          <p:cNvSpPr txBox="1"/>
          <p:nvPr/>
        </p:nvSpPr>
        <p:spPr>
          <a:xfrm>
            <a:off x="5138491" y="526984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DF1C08-776C-A51C-BB05-99B8D379B335}"/>
              </a:ext>
            </a:extLst>
          </p:cNvPr>
          <p:cNvSpPr/>
          <p:nvPr/>
        </p:nvSpPr>
        <p:spPr>
          <a:xfrm>
            <a:off x="2186980" y="577815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661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apples?</a:t>
            </a:r>
          </a:p>
          <a:p>
            <a:pPr marL="514350" indent="-514350" algn="l">
              <a:buAutoNum type="arabicParenR" startAt="2"/>
            </a:pPr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line is longer?</a:t>
            </a:r>
          </a:p>
          <a:p>
            <a:pPr algn="l"/>
            <a:endParaRPr lang="en-GB" sz="16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1,  2, 	      , 4,	5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626E543-4B66-444D-B200-54F23EF9FD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5577" y="1170967"/>
            <a:ext cx="601220" cy="8493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E7CA7F3-32CD-498B-B9A3-251CF70AB49D}"/>
              </a:ext>
            </a:extLst>
          </p:cNvPr>
          <p:cNvSpPr txBox="1"/>
          <p:nvPr/>
        </p:nvSpPr>
        <p:spPr>
          <a:xfrm>
            <a:off x="1179355" y="354698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5BD4B03-D8EB-4E8C-920D-28280637CB22}"/>
              </a:ext>
            </a:extLst>
          </p:cNvPr>
          <p:cNvSpPr txBox="1"/>
          <p:nvPr/>
        </p:nvSpPr>
        <p:spPr>
          <a:xfrm>
            <a:off x="4289925" y="2057618"/>
            <a:ext cx="3271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colour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7FB10EB-7D40-45B4-81FD-15DC430840EF}"/>
              </a:ext>
            </a:extLst>
          </p:cNvPr>
          <p:cNvSpPr txBox="1"/>
          <p:nvPr/>
        </p:nvSpPr>
        <p:spPr>
          <a:xfrm>
            <a:off x="4757986" y="431370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A10CBD0-BA65-49C7-B5AB-CE58096D621E}"/>
              </a:ext>
            </a:extLst>
          </p:cNvPr>
          <p:cNvSpPr txBox="1"/>
          <p:nvPr/>
        </p:nvSpPr>
        <p:spPr>
          <a:xfrm>
            <a:off x="2260482" y="579861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24F7A983-C8CE-4304-8BA7-DBB53F5868DC}"/>
              </a:ext>
            </a:extLst>
          </p:cNvPr>
          <p:cNvSpPr/>
          <p:nvPr/>
        </p:nvSpPr>
        <p:spPr>
          <a:xfrm>
            <a:off x="1577790" y="2006682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Isosceles Triangle 13">
            <a:extLst>
              <a:ext uri="{FF2B5EF4-FFF2-40B4-BE49-F238E27FC236}">
                <a16:creationId xmlns:a16="http://schemas.microsoft.com/office/drawing/2014/main" id="{3CFCC2C1-130B-435A-AFB5-0432408958B9}"/>
              </a:ext>
            </a:extLst>
          </p:cNvPr>
          <p:cNvSpPr/>
          <p:nvPr/>
        </p:nvSpPr>
        <p:spPr>
          <a:xfrm>
            <a:off x="2056255" y="2006682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0D06F071-EDBF-4543-98FA-1B2B0A078797}"/>
              </a:ext>
            </a:extLst>
          </p:cNvPr>
          <p:cNvSpPr/>
          <p:nvPr/>
        </p:nvSpPr>
        <p:spPr>
          <a:xfrm>
            <a:off x="1811707" y="2431983"/>
            <a:ext cx="318977" cy="318977"/>
          </a:xfrm>
          <a:prstGeom prst="triangl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219BB79E-810D-48CF-B856-AD34DB1606B8}"/>
              </a:ext>
            </a:extLst>
          </p:cNvPr>
          <p:cNvSpPr/>
          <p:nvPr/>
        </p:nvSpPr>
        <p:spPr>
          <a:xfrm>
            <a:off x="2921040" y="1996049"/>
            <a:ext cx="318977" cy="318977"/>
          </a:xfrm>
          <a:prstGeom prst="triangle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6388B9-60E2-4167-AEAB-5665DA1C95AF}"/>
              </a:ext>
            </a:extLst>
          </p:cNvPr>
          <p:cNvSpPr/>
          <p:nvPr/>
        </p:nvSpPr>
        <p:spPr>
          <a:xfrm>
            <a:off x="3379185" y="1996049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6BA95E-24FB-4760-AC7A-41261F284907}"/>
              </a:ext>
            </a:extLst>
          </p:cNvPr>
          <p:cNvSpPr/>
          <p:nvPr/>
        </p:nvSpPr>
        <p:spPr>
          <a:xfrm>
            <a:off x="3154957" y="2421350"/>
            <a:ext cx="318977" cy="318977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FB70033-7C54-449A-B659-89C8C24EFC41}"/>
              </a:ext>
            </a:extLst>
          </p:cNvPr>
          <p:cNvSpPr/>
          <p:nvPr/>
        </p:nvSpPr>
        <p:spPr>
          <a:xfrm>
            <a:off x="2672943" y="1866685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FF73520-9ADD-422F-9E09-D82E51BB770C}"/>
              </a:ext>
            </a:extLst>
          </p:cNvPr>
          <p:cNvSpPr/>
          <p:nvPr/>
        </p:nvSpPr>
        <p:spPr>
          <a:xfrm>
            <a:off x="1333244" y="1866685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30D532E-FC07-4C3F-9415-2B35E12FFD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72624" y="2987520"/>
            <a:ext cx="534867" cy="56905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1979F3A-CB88-43D0-A78F-CC6C9F8A3F7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6074231" y="2902537"/>
            <a:ext cx="534868" cy="7390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0E2848A2-5CD0-4686-8C35-06DA9AF9E2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006493" y="2987520"/>
            <a:ext cx="534867" cy="56905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F999618-2A69-4F1D-B676-F34D1F7502F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40362" y="2987520"/>
            <a:ext cx="534867" cy="56905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E28777-23AA-4304-B077-3A64E0D45CD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6608100" y="2902537"/>
            <a:ext cx="534868" cy="739024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C9722CC-9CD1-4325-B983-C0C97AB61B46}"/>
              </a:ext>
            </a:extLst>
          </p:cNvPr>
          <p:cNvCxnSpPr>
            <a:cxnSpLocks/>
          </p:cNvCxnSpPr>
          <p:nvPr/>
        </p:nvCxnSpPr>
        <p:spPr>
          <a:xfrm>
            <a:off x="1297043" y="5162629"/>
            <a:ext cx="423097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18F2A9BE-F6E0-4E0D-81EE-785642DD3FB4}"/>
              </a:ext>
            </a:extLst>
          </p:cNvPr>
          <p:cNvCxnSpPr>
            <a:cxnSpLocks/>
          </p:cNvCxnSpPr>
          <p:nvPr/>
        </p:nvCxnSpPr>
        <p:spPr>
          <a:xfrm>
            <a:off x="1297043" y="5531450"/>
            <a:ext cx="37495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>
            <a:extLst>
              <a:ext uri="{FF2B5EF4-FFF2-40B4-BE49-F238E27FC236}">
                <a16:creationId xmlns:a16="http://schemas.microsoft.com/office/drawing/2014/main" id="{E01BB38B-E6E7-45B5-AC65-883A11DDB425}"/>
              </a:ext>
            </a:extLst>
          </p:cNvPr>
          <p:cNvSpPr txBox="1"/>
          <p:nvPr/>
        </p:nvSpPr>
        <p:spPr>
          <a:xfrm>
            <a:off x="5648245" y="490101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719B088-4B65-4B8D-8732-C557E3586CB1}"/>
              </a:ext>
            </a:extLst>
          </p:cNvPr>
          <p:cNvSpPr txBox="1"/>
          <p:nvPr/>
        </p:nvSpPr>
        <p:spPr>
          <a:xfrm>
            <a:off x="5138491" y="526984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BDF1C08-776C-A51C-BB05-99B8D379B335}"/>
              </a:ext>
            </a:extLst>
          </p:cNvPr>
          <p:cNvSpPr/>
          <p:nvPr/>
        </p:nvSpPr>
        <p:spPr>
          <a:xfrm>
            <a:off x="2186980" y="577815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928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pears?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line is shorter?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5,		  , 3,   2,   1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F923FB-B19F-43AA-A7A4-C0A06E19C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086" y="654673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116ABA-9AC0-43A3-8EE6-F50B5AADB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6945" y="1108812"/>
            <a:ext cx="601220" cy="849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77ED8D-F42B-4619-BB93-959FEF200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2804" y="1595654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1DCED1-01D0-4EF5-B249-D361E4A690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1099" y="3160442"/>
            <a:ext cx="534867" cy="5690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CE78E1-19D5-4B5B-842A-1D224FBDB20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2559"/>
          <a:stretch/>
        </p:blipFill>
        <p:spPr>
          <a:xfrm>
            <a:off x="2862706" y="3075459"/>
            <a:ext cx="534868" cy="7390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6B6EE0-C15D-424E-9192-9F9986AF8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4968" y="3160442"/>
            <a:ext cx="534867" cy="5690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7D0CDF-A0E6-40AD-AA56-29073312EC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8837" y="3160442"/>
            <a:ext cx="534867" cy="5690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224DC04-C5BD-4143-8927-FC5249C819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2559"/>
          <a:stretch/>
        </p:blipFill>
        <p:spPr>
          <a:xfrm>
            <a:off x="3396575" y="3075459"/>
            <a:ext cx="534868" cy="739024"/>
          </a:xfrm>
          <a:prstGeom prst="rect">
            <a:avLst/>
          </a:prstGeom>
        </p:spPr>
      </p:pic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1579DD6B-793C-4870-AB57-28A7EEEABA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5128209"/>
              </p:ext>
            </p:extLst>
          </p:nvPr>
        </p:nvGraphicFramePr>
        <p:xfrm>
          <a:off x="1250790" y="1851519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D968F9-0BB3-4E42-AF4C-7FC4A117439D}"/>
              </a:ext>
            </a:extLst>
          </p:cNvPr>
          <p:cNvCxnSpPr>
            <a:cxnSpLocks/>
          </p:cNvCxnSpPr>
          <p:nvPr/>
        </p:nvCxnSpPr>
        <p:spPr>
          <a:xfrm>
            <a:off x="1212961" y="4783622"/>
            <a:ext cx="423097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A153FD1-32E6-4155-8D59-9D114D9517FD}"/>
              </a:ext>
            </a:extLst>
          </p:cNvPr>
          <p:cNvCxnSpPr>
            <a:cxnSpLocks/>
          </p:cNvCxnSpPr>
          <p:nvPr/>
        </p:nvCxnSpPr>
        <p:spPr>
          <a:xfrm>
            <a:off x="1212961" y="5152443"/>
            <a:ext cx="37495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819C6E0-9C0F-4D1C-ACC3-4BB53EDC9594}"/>
              </a:ext>
            </a:extLst>
          </p:cNvPr>
          <p:cNvSpPr txBox="1"/>
          <p:nvPr/>
        </p:nvSpPr>
        <p:spPr>
          <a:xfrm>
            <a:off x="5564163" y="452201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C74A970-2A4A-4E1C-A232-E8614BC06968}"/>
              </a:ext>
            </a:extLst>
          </p:cNvPr>
          <p:cNvSpPr txBox="1"/>
          <p:nvPr/>
        </p:nvSpPr>
        <p:spPr>
          <a:xfrm>
            <a:off x="5054409" y="489083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86F9CD6-E1D4-011A-53B8-9A5660420D2A}"/>
              </a:ext>
            </a:extLst>
          </p:cNvPr>
          <p:cNvSpPr/>
          <p:nvPr/>
        </p:nvSpPr>
        <p:spPr>
          <a:xfrm>
            <a:off x="1733854" y="5554485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0923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pears?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line is shorter?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5,		  , 3,   2,   1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CF923FB-B19F-43AA-A7A4-C0A06E19C6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11086" y="654673"/>
            <a:ext cx="601220" cy="8493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B116ABA-9AC0-43A3-8EE6-F50B5AADB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6945" y="1108812"/>
            <a:ext cx="601220" cy="849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F77ED8D-F42B-4619-BB93-959FEF2008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2804" y="1595654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61DCED1-01D0-4EF5-B249-D361E4A690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1099" y="3160442"/>
            <a:ext cx="534867" cy="56905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CE78E1-19D5-4B5B-842A-1D224FBDB20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2559"/>
          <a:stretch/>
        </p:blipFill>
        <p:spPr>
          <a:xfrm>
            <a:off x="2862706" y="3075459"/>
            <a:ext cx="534868" cy="73902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46B6EE0-C15D-424E-9192-9F9986AF8B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94968" y="3160442"/>
            <a:ext cx="534867" cy="5690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7D0CDF-A0E6-40AD-AA56-29073312EC5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328837" y="3160442"/>
            <a:ext cx="534867" cy="56905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224DC04-C5BD-4143-8927-FC5249C819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72559"/>
          <a:stretch/>
        </p:blipFill>
        <p:spPr>
          <a:xfrm>
            <a:off x="3396575" y="3075459"/>
            <a:ext cx="534868" cy="73902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5CB91645-D537-4254-B040-B427C93BA85A}"/>
              </a:ext>
            </a:extLst>
          </p:cNvPr>
          <p:cNvSpPr txBox="1"/>
          <p:nvPr/>
        </p:nvSpPr>
        <p:spPr>
          <a:xfrm>
            <a:off x="3952288" y="325186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75E075C-C827-46A8-B93C-565A3AB71ADB}"/>
              </a:ext>
            </a:extLst>
          </p:cNvPr>
          <p:cNvSpPr txBox="1"/>
          <p:nvPr/>
        </p:nvSpPr>
        <p:spPr>
          <a:xfrm>
            <a:off x="1795966" y="557126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graphicFrame>
        <p:nvGraphicFramePr>
          <p:cNvPr id="22" name="Table 22">
            <a:extLst>
              <a:ext uri="{FF2B5EF4-FFF2-40B4-BE49-F238E27FC236}">
                <a16:creationId xmlns:a16="http://schemas.microsoft.com/office/drawing/2014/main" id="{1579DD6B-793C-4870-AB57-28A7EEEABA6B}"/>
              </a:ext>
            </a:extLst>
          </p:cNvPr>
          <p:cNvGraphicFramePr>
            <a:graphicFrameLocks noGrp="1"/>
          </p:cNvGraphicFramePr>
          <p:nvPr/>
        </p:nvGraphicFramePr>
        <p:xfrm>
          <a:off x="1250790" y="1851519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4DAEE9E-E71A-4F47-98A1-1E7E56AE548A}"/>
              </a:ext>
            </a:extLst>
          </p:cNvPr>
          <p:cNvSpPr txBox="1"/>
          <p:nvPr/>
        </p:nvSpPr>
        <p:spPr>
          <a:xfrm>
            <a:off x="6939717" y="188416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BD968F9-0BB3-4E42-AF4C-7FC4A117439D}"/>
              </a:ext>
            </a:extLst>
          </p:cNvPr>
          <p:cNvCxnSpPr>
            <a:cxnSpLocks/>
          </p:cNvCxnSpPr>
          <p:nvPr/>
        </p:nvCxnSpPr>
        <p:spPr>
          <a:xfrm>
            <a:off x="1212961" y="4783622"/>
            <a:ext cx="423097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0A153FD1-32E6-4155-8D59-9D114D9517FD}"/>
              </a:ext>
            </a:extLst>
          </p:cNvPr>
          <p:cNvCxnSpPr>
            <a:cxnSpLocks/>
          </p:cNvCxnSpPr>
          <p:nvPr/>
        </p:nvCxnSpPr>
        <p:spPr>
          <a:xfrm>
            <a:off x="1212961" y="5152443"/>
            <a:ext cx="3749564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>
            <a:extLst>
              <a:ext uri="{FF2B5EF4-FFF2-40B4-BE49-F238E27FC236}">
                <a16:creationId xmlns:a16="http://schemas.microsoft.com/office/drawing/2014/main" id="{7819C6E0-9C0F-4D1C-ACC3-4BB53EDC9594}"/>
              </a:ext>
            </a:extLst>
          </p:cNvPr>
          <p:cNvSpPr txBox="1"/>
          <p:nvPr/>
        </p:nvSpPr>
        <p:spPr>
          <a:xfrm>
            <a:off x="5564163" y="452201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1C74A970-2A4A-4E1C-A232-E8614BC06968}"/>
              </a:ext>
            </a:extLst>
          </p:cNvPr>
          <p:cNvSpPr txBox="1"/>
          <p:nvPr/>
        </p:nvSpPr>
        <p:spPr>
          <a:xfrm>
            <a:off x="5054409" y="489083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BAE07D8-334A-46B9-AE5D-76FB47A12EB3}"/>
              </a:ext>
            </a:extLst>
          </p:cNvPr>
          <p:cNvSpPr txBox="1"/>
          <p:nvPr/>
        </p:nvSpPr>
        <p:spPr>
          <a:xfrm>
            <a:off x="4962525" y="386850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86F9CD6-E1D4-011A-53B8-9A5660420D2A}"/>
              </a:ext>
            </a:extLst>
          </p:cNvPr>
          <p:cNvSpPr/>
          <p:nvPr/>
        </p:nvSpPr>
        <p:spPr>
          <a:xfrm>
            <a:off x="1733854" y="5554485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2760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87634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cars?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bananas?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heavier?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0,	1,	2,	3,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9D68E0-B6A4-4637-8822-F7DB5F14E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8979" y="713202"/>
            <a:ext cx="601220" cy="849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609FF9-022E-48C2-8A5E-888057C1E0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6391" y="725078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1C75F8-05D6-4F21-9E16-6BAF4104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430" y="1137890"/>
            <a:ext cx="601220" cy="84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9D6129-627C-41BE-8ADF-B8BCF1B99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008" y="1565573"/>
            <a:ext cx="601220" cy="8493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25BD1B-807A-41E5-89F9-8C827FC3A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1881" y="1562577"/>
            <a:ext cx="601220" cy="8493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8E03B0F-FEE0-4160-B251-813ADCCE95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8821" y="1842520"/>
            <a:ext cx="933816" cy="5361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8579403-DBC3-4CC6-97FD-A5DDACD1C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3135" y="1842520"/>
            <a:ext cx="933816" cy="5361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6CD95E0-6BC2-4984-A5AB-8FD2330E50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7449" y="1842520"/>
            <a:ext cx="933816" cy="5361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B5EB869-A61B-481D-A1EC-B6A910D9C5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41763" y="1842520"/>
            <a:ext cx="933816" cy="53613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137041-B9F8-49F6-9CF8-42AF617784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26077" y="1842520"/>
            <a:ext cx="933816" cy="5361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1C7A13-6CD0-451A-918C-8B16B1CE74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10391" y="1842520"/>
            <a:ext cx="933816" cy="5361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B8D9602-4BDE-40F8-9637-F694899B5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94705" y="1842520"/>
            <a:ext cx="933816" cy="5361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0EAE3EA-C560-4216-80DE-F27C14578A0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2883968" y="3059488"/>
            <a:ext cx="534868" cy="7390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7252CBB-2108-4ECB-9A61-53C6D1927B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3443609" y="3059488"/>
            <a:ext cx="534868" cy="73902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2432839-24A5-4B3C-856E-D6B9FD2B9F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2324327" y="3059488"/>
            <a:ext cx="534868" cy="7390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E6B6B50-9C3B-4CE4-B0FB-BF0D47F6B8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3937" y="3073140"/>
            <a:ext cx="905617" cy="6800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9238057-8D08-4876-8956-4F29566D04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3250" y="3073140"/>
            <a:ext cx="905617" cy="6800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B07D7A4-F4F7-4F86-B561-516972DA24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7590" y="3841040"/>
            <a:ext cx="3379404" cy="16028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F858B29-2792-42E8-9A49-81E721C747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3640" y="3073140"/>
            <a:ext cx="905617" cy="68008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80637F70-A196-D356-3C5C-3955BC06D051}"/>
              </a:ext>
            </a:extLst>
          </p:cNvPr>
          <p:cNvSpPr/>
          <p:nvPr/>
        </p:nvSpPr>
        <p:spPr>
          <a:xfrm>
            <a:off x="3017461" y="553804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9267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87634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cars?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bananas?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heavier? 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0,	1,	2,	3,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9D68E0-B6A4-4637-8822-F7DB5F14EB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8979" y="713202"/>
            <a:ext cx="601220" cy="8493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0609FF9-022E-48C2-8A5E-888057C1E0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6391" y="725078"/>
            <a:ext cx="601220" cy="84937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51C75F8-05D6-4F21-9E16-6BAF4104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90430" y="1137890"/>
            <a:ext cx="601220" cy="8493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39D6129-627C-41BE-8ADF-B8BCF1B998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6008" y="1565573"/>
            <a:ext cx="601220" cy="84937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25BD1B-807A-41E5-89F9-8C827FC3AD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1881" y="1562577"/>
            <a:ext cx="601220" cy="8493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8E03B0F-FEE0-4160-B251-813ADCCE95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88821" y="1842520"/>
            <a:ext cx="933816" cy="53613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8579403-DBC3-4CC6-97FD-A5DDACD1C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73135" y="1842520"/>
            <a:ext cx="933816" cy="5361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6CD95E0-6BC2-4984-A5AB-8FD2330E508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957449" y="1842520"/>
            <a:ext cx="933816" cy="53613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B5EB869-A61B-481D-A1EC-B6A910D9C5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41763" y="1842520"/>
            <a:ext cx="933816" cy="53613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7137041-B9F8-49F6-9CF8-42AF617784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26077" y="1842520"/>
            <a:ext cx="933816" cy="53613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A11C7A13-6CD0-451A-918C-8B16B1CE74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610391" y="1842520"/>
            <a:ext cx="933816" cy="5361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B8D9602-4BDE-40F8-9637-F694899B5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418" b="95879" l="6625" r="94795">
                        <a14:foregroundMark x1="54890" y1="61538" x2="71451" y2="80769"/>
                        <a14:foregroundMark x1="87697" y1="60989" x2="94795" y2="68132"/>
                        <a14:foregroundMark x1="94795" y1="68132" x2="94795" y2="68681"/>
                        <a14:foregroundMark x1="58991" y1="82418" x2="67350" y2="86813"/>
                        <a14:foregroundMark x1="67350" y1="86813" x2="76183" y2="86264"/>
                        <a14:foregroundMark x1="76183" y1="86264" x2="87539" y2="79670"/>
                        <a14:foregroundMark x1="87539" y1="79670" x2="90852" y2="80220"/>
                        <a14:foregroundMark x1="73659" y1="93132" x2="70820" y2="89011"/>
                        <a14:foregroundMark x1="42587" y1="83791" x2="42587" y2="83791"/>
                        <a14:foregroundMark x1="20505" y1="82692" x2="20505" y2="82692"/>
                        <a14:foregroundMark x1="7729" y1="67033" x2="6625" y2="57692"/>
                        <a14:foregroundMark x1="7571" y1="81593" x2="17981" y2="85440"/>
                        <a14:foregroundMark x1="38644" y1="82143" x2="48896" y2="89560"/>
                        <a14:foregroundMark x1="48896" y1="89560" x2="48896" y2="89835"/>
                        <a14:foregroundMark x1="40063" y1="9066" x2="42271" y2="7692"/>
                        <a14:foregroundMark x1="43533" y1="92857" x2="44795" y2="95879"/>
                        <a14:foregroundMark x1="30442" y1="83516" x2="32965" y2="8296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94705" y="1842520"/>
            <a:ext cx="933816" cy="53613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30EAE3EA-C560-4216-80DE-F27C14578A02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2883968" y="3059488"/>
            <a:ext cx="534868" cy="7390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7252CBB-2108-4ECB-9A61-53C6D1927B4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3443609" y="3059488"/>
            <a:ext cx="534868" cy="73902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C2432839-24A5-4B3C-856E-D6B9FD2B9FD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r="72559"/>
          <a:stretch/>
        </p:blipFill>
        <p:spPr>
          <a:xfrm>
            <a:off x="2324327" y="3059488"/>
            <a:ext cx="534868" cy="739024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E6B6B50-9C3B-4CE4-B0FB-BF0D47F6B8B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3937" y="3073140"/>
            <a:ext cx="905617" cy="68008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9238057-8D08-4876-8956-4F29566D046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3250" y="3073140"/>
            <a:ext cx="905617" cy="6800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B07D7A4-F4F7-4F86-B561-516972DA243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77590" y="3841040"/>
            <a:ext cx="3379404" cy="160282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F858B29-2792-42E8-9A49-81E721C747B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33640" y="3073140"/>
            <a:ext cx="905617" cy="680080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533A52D1-13B1-4B52-9CCC-D5CAE220A548}"/>
              </a:ext>
            </a:extLst>
          </p:cNvPr>
          <p:cNvSpPr txBox="1"/>
          <p:nvPr/>
        </p:nvSpPr>
        <p:spPr>
          <a:xfrm>
            <a:off x="4574143" y="259112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7DCF0E0-8FFD-4A23-9C2B-1D591B8E7762}"/>
              </a:ext>
            </a:extLst>
          </p:cNvPr>
          <p:cNvSpPr txBox="1"/>
          <p:nvPr/>
        </p:nvSpPr>
        <p:spPr>
          <a:xfrm>
            <a:off x="1214231" y="4504229"/>
            <a:ext cx="19436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apple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F16C58CD-9780-48B1-BDF4-D7D1C296C173}"/>
              </a:ext>
            </a:extLst>
          </p:cNvPr>
          <p:cNvSpPr txBox="1"/>
          <p:nvPr/>
        </p:nvSpPr>
        <p:spPr>
          <a:xfrm>
            <a:off x="3950170" y="128667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7BE1191-E83A-4A81-BF1C-249BEEB9516E}"/>
              </a:ext>
            </a:extLst>
          </p:cNvPr>
          <p:cNvSpPr txBox="1"/>
          <p:nvPr/>
        </p:nvSpPr>
        <p:spPr>
          <a:xfrm>
            <a:off x="3091989" y="556533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0637F70-A196-D356-3C5C-3955BC06D051}"/>
              </a:ext>
            </a:extLst>
          </p:cNvPr>
          <p:cNvSpPr/>
          <p:nvPr/>
        </p:nvSpPr>
        <p:spPr>
          <a:xfrm>
            <a:off x="3017461" y="553804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1214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BB8C7136-AABC-40ED-BF6E-FEC34155F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590" y="3841040"/>
            <a:ext cx="3379404" cy="16028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pencils?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apples?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lighter?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4,	3,	2,	1,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AC78C7F-15BE-4E7B-A174-D3EB2C5D8474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290E0A9-E9F7-4E39-982E-302C85449C22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A3FD58A-D3B7-42F3-BE6A-1D61E44BFB86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4048B1D-803F-45E0-B396-499BAF9A4245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D71E8F8-C7B2-496D-B206-80C1FF3BC6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331" y="1790350"/>
            <a:ext cx="103163" cy="8546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6D1A9C5-1545-4AC9-8026-4E9AFD455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272" y="1790350"/>
            <a:ext cx="103163" cy="8546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42B8AA9-C88F-4DD1-B330-4C2C91853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13" y="1790350"/>
            <a:ext cx="103163" cy="8546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518FC1F-3B7D-4E08-BBC1-2F9E38FA2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154" y="1790350"/>
            <a:ext cx="103163" cy="8546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D2E6EA1-9865-46C6-A22B-4978DCEDDB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095" y="1790350"/>
            <a:ext cx="103163" cy="8546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616F2A0-872A-41A9-84B8-F45E08266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036" y="1790350"/>
            <a:ext cx="103163" cy="8546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12AED2D-9B3E-41FC-AE6D-A7179842D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2977" y="1790350"/>
            <a:ext cx="103163" cy="8546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32E2097-F476-4AAA-A258-53E1C39F8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5918" y="1790350"/>
            <a:ext cx="103163" cy="8546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67F60CE-0F33-44F0-8CE4-B27136768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8855" y="1790350"/>
            <a:ext cx="103163" cy="8546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AC068A8-B3B6-40AE-A309-D110447CB9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1881047" y="3468374"/>
            <a:ext cx="534868" cy="73902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A5EB5DC-13A6-4F40-A59A-8781701393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47178" y="3553357"/>
            <a:ext cx="534867" cy="56905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B96BE62-81FB-48A6-9058-B5B15F3954D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2948786" y="3468374"/>
            <a:ext cx="534868" cy="73902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B0BE8F-F34D-47A4-8291-E01D471DB1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14917" y="3553357"/>
            <a:ext cx="534867" cy="5690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93912AE-60CA-4EC3-8339-F6AF8D31667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4016525" y="3468374"/>
            <a:ext cx="534868" cy="73902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56DEB18-8932-42BD-AB1C-3B93F7BE0B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2656" y="3553357"/>
            <a:ext cx="534867" cy="5690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CA15974-473C-416D-B731-5478040908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0395" y="3553357"/>
            <a:ext cx="534867" cy="569059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4B8042E2-D17F-A583-46CB-94BC5AD73FF7}"/>
              </a:ext>
            </a:extLst>
          </p:cNvPr>
          <p:cNvSpPr/>
          <p:nvPr/>
        </p:nvSpPr>
        <p:spPr>
          <a:xfrm>
            <a:off x="3017419" y="555694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8184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>
            <a:extLst>
              <a:ext uri="{FF2B5EF4-FFF2-40B4-BE49-F238E27FC236}">
                <a16:creationId xmlns:a16="http://schemas.microsoft.com/office/drawing/2014/main" id="{BB8C7136-AABC-40ED-BF6E-FEC34155F9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7590" y="3841040"/>
            <a:ext cx="3379404" cy="160282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pencils?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apples?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lighter?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4,	3,	2,	1,	</a:t>
            </a: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2AC78C7F-15BE-4E7B-A174-D3EB2C5D8474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290E0A9-E9F7-4E39-982E-302C85449C22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A3FD58A-D3B7-42F3-BE6A-1D61E44BFB86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4048B1D-803F-45E0-B396-499BAF9A4245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3E612B5-6CE9-4654-8543-8EA2F1514813}"/>
              </a:ext>
            </a:extLst>
          </p:cNvPr>
          <p:cNvSpPr txBox="1"/>
          <p:nvPr/>
        </p:nvSpPr>
        <p:spPr>
          <a:xfrm>
            <a:off x="3091989" y="556533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5D71E8F8-C7B2-496D-B206-80C1FF3BC69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55331" y="1790350"/>
            <a:ext cx="103163" cy="85463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6D1A9C5-1545-4AC9-8026-4E9AFD4552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272" y="1790350"/>
            <a:ext cx="103163" cy="8546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42B8AA9-C88F-4DD1-B330-4C2C918533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1213" y="1790350"/>
            <a:ext cx="103163" cy="8546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3518FC1F-3B7D-4E08-BBC1-2F9E38FA21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154" y="1790350"/>
            <a:ext cx="103163" cy="8546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D2E6EA1-9865-46C6-A22B-4978DCEDDB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7095" y="1790350"/>
            <a:ext cx="103163" cy="8546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616F2A0-872A-41A9-84B8-F45E082660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20036" y="1790350"/>
            <a:ext cx="103163" cy="8546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12AED2D-9B3E-41FC-AE6D-A7179842D9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2977" y="1790350"/>
            <a:ext cx="103163" cy="8546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32E2097-F476-4AAA-A258-53E1C39F89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5918" y="1790350"/>
            <a:ext cx="103163" cy="85463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567F60CE-0F33-44F0-8CE4-B27136768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8855" y="1790350"/>
            <a:ext cx="103163" cy="8546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AC068A8-B3B6-40AE-A309-D110447CB9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1881047" y="3468374"/>
            <a:ext cx="534868" cy="73902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A5EB5DC-13A6-4F40-A59A-8781701393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47178" y="3553357"/>
            <a:ext cx="534867" cy="56905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5B96BE62-81FB-48A6-9058-B5B15F3954D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2948786" y="3468374"/>
            <a:ext cx="534868" cy="73902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FB0BE8F-F34D-47A4-8291-E01D471DB1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14917" y="3553357"/>
            <a:ext cx="534867" cy="569059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93912AE-60CA-4EC3-8339-F6AF8D31667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72559"/>
          <a:stretch/>
        </p:blipFill>
        <p:spPr>
          <a:xfrm>
            <a:off x="4016525" y="3468374"/>
            <a:ext cx="534868" cy="73902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56DEB18-8932-42BD-AB1C-3B93F7BE0B7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82656" y="3553357"/>
            <a:ext cx="534867" cy="56905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CA15974-473C-416D-B731-54780409083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50395" y="3553357"/>
            <a:ext cx="534867" cy="569059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52E38B98-64C5-4E1E-BB9D-5AA9C42F5F8D}"/>
              </a:ext>
            </a:extLst>
          </p:cNvPr>
          <p:cNvSpPr txBox="1"/>
          <p:nvPr/>
        </p:nvSpPr>
        <p:spPr>
          <a:xfrm>
            <a:off x="4370510" y="29939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B6F8EA0-AD2A-4EC0-A449-B50EEE20276F}"/>
              </a:ext>
            </a:extLst>
          </p:cNvPr>
          <p:cNvSpPr txBox="1"/>
          <p:nvPr/>
        </p:nvSpPr>
        <p:spPr>
          <a:xfrm>
            <a:off x="4370510" y="129253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C30B7D9-CCEF-4226-9F9E-3194E7CD4392}"/>
              </a:ext>
            </a:extLst>
          </p:cNvPr>
          <p:cNvSpPr txBox="1"/>
          <p:nvPr/>
        </p:nvSpPr>
        <p:spPr>
          <a:xfrm>
            <a:off x="1214230" y="4893695"/>
            <a:ext cx="21350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cherry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4B8042E2-D17F-A583-46CB-94BC5AD73FF7}"/>
              </a:ext>
            </a:extLst>
          </p:cNvPr>
          <p:cNvSpPr/>
          <p:nvPr/>
        </p:nvSpPr>
        <p:spPr>
          <a:xfrm>
            <a:off x="3017419" y="5556948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57811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sweets are circled?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heavier?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C2F219-113B-4948-9EE2-12088A89E6D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4E55155-3FFE-4B3C-B374-2832A2C98766}"/>
              </a:ext>
            </a:extLst>
          </p:cNvPr>
          <p:cNvSpPr/>
          <p:nvPr/>
        </p:nvSpPr>
        <p:spPr>
          <a:xfrm>
            <a:off x="8555613" y="93773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4D9E36-2C98-4DE4-A819-ECEF9DB1E77A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70ACF1-6AEE-458B-875D-D29E9C15DD73}"/>
              </a:ext>
            </a:extLst>
          </p:cNvPr>
          <p:cNvSpPr/>
          <p:nvPr/>
        </p:nvSpPr>
        <p:spPr>
          <a:xfrm>
            <a:off x="8086081" y="1685971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88D3DD7-ED44-46AA-809F-EEC0AB65BD42}"/>
              </a:ext>
            </a:extLst>
          </p:cNvPr>
          <p:cNvSpPr/>
          <p:nvPr/>
        </p:nvSpPr>
        <p:spPr>
          <a:xfrm>
            <a:off x="9071744" y="1283760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CA202E1-C281-4E95-BC18-B45106A30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929" y="5338440"/>
            <a:ext cx="601220" cy="8493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ABBC7AD-11F2-452E-A567-0468F3BF3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142" y="5338440"/>
            <a:ext cx="601220" cy="8493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D9DD845-7B1E-44A5-BEFA-B3C053372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354" y="5338440"/>
            <a:ext cx="601220" cy="8493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756545-F65B-4517-BC7F-8009E702FB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1104" l="3856" r="94149">
                        <a14:foregroundMark x1="7048" y1="27607" x2="4920" y2="24847"/>
                        <a14:foregroundMark x1="88564" y1="76074" x2="94149" y2="81902"/>
                        <a14:foregroundMark x1="37367" y1="91411" x2="51729" y2="92331"/>
                        <a14:foregroundMark x1="51729" y1="92331" x2="59840" y2="89571"/>
                        <a14:foregroundMark x1="59840" y1="89571" x2="61170" y2="91411"/>
                        <a14:foregroundMark x1="4787" y1="26994" x2="3856" y2="269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84588" y="3638610"/>
            <a:ext cx="3695412" cy="1602000"/>
          </a:xfrm>
          <a:prstGeom prst="rect">
            <a:avLst/>
          </a:prstGeom>
        </p:spPr>
      </p:pic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65FE81D-9CDF-4931-A7E9-D8B1DA7F57C2}"/>
              </a:ext>
            </a:extLst>
          </p:cNvPr>
          <p:cNvSpPr/>
          <p:nvPr/>
        </p:nvSpPr>
        <p:spPr>
          <a:xfrm>
            <a:off x="1500090" y="3269511"/>
            <a:ext cx="318977" cy="318977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22AD9A82-A817-4B9A-9055-B1230E256DAA}"/>
              </a:ext>
            </a:extLst>
          </p:cNvPr>
          <p:cNvSpPr/>
          <p:nvPr/>
        </p:nvSpPr>
        <p:spPr>
          <a:xfrm>
            <a:off x="1978555" y="3269511"/>
            <a:ext cx="318977" cy="318977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09F987EF-18AB-49D2-943F-1FC8994BF399}"/>
              </a:ext>
            </a:extLst>
          </p:cNvPr>
          <p:cNvSpPr/>
          <p:nvPr/>
        </p:nvSpPr>
        <p:spPr>
          <a:xfrm>
            <a:off x="1734007" y="3663062"/>
            <a:ext cx="318977" cy="318977"/>
          </a:xfrm>
          <a:prstGeom prst="triangl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8CBE7C3-96C8-4B1D-81DE-B0584D6D22DD}"/>
              </a:ext>
            </a:extLst>
          </p:cNvPr>
          <p:cNvSpPr/>
          <p:nvPr/>
        </p:nvSpPr>
        <p:spPr>
          <a:xfrm>
            <a:off x="2840165" y="3269511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7942F40-85C6-471B-BCCF-ED561FEB199B}"/>
              </a:ext>
            </a:extLst>
          </p:cNvPr>
          <p:cNvSpPr/>
          <p:nvPr/>
        </p:nvSpPr>
        <p:spPr>
          <a:xfrm>
            <a:off x="3318630" y="3269511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9156AD-B2DC-44D7-9E75-B0E8D49B057A}"/>
              </a:ext>
            </a:extLst>
          </p:cNvPr>
          <p:cNvSpPr/>
          <p:nvPr/>
        </p:nvSpPr>
        <p:spPr>
          <a:xfrm>
            <a:off x="3077257" y="3663062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C405D2E-285C-4A3F-A3C4-D28222BFB859}"/>
              </a:ext>
            </a:extLst>
          </p:cNvPr>
          <p:cNvSpPr/>
          <p:nvPr/>
        </p:nvSpPr>
        <p:spPr>
          <a:xfrm>
            <a:off x="2595243" y="3136972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6B3C87F-2194-4F8C-9488-E227A72A3FD6}"/>
              </a:ext>
            </a:extLst>
          </p:cNvPr>
          <p:cNvSpPr/>
          <p:nvPr/>
        </p:nvSpPr>
        <p:spPr>
          <a:xfrm>
            <a:off x="1255544" y="3136972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8ABBA4A2-6A25-44CC-BEA6-CEE91163D4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0287" y="1950522"/>
            <a:ext cx="684000" cy="30250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4C67EB4-99DB-4773-B0CC-426A0BB65F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0217" y="1950522"/>
            <a:ext cx="684000" cy="3025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DD9BC67-AFB9-4AA4-B4B6-D2334CCC7F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60147" y="1950522"/>
            <a:ext cx="684000" cy="3025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3F23FE6-BC30-46F1-8F5A-E0ACC93FC4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0077" y="1950522"/>
            <a:ext cx="684000" cy="3025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DBD76E0-E10B-48A9-A5A4-AA1435A1E9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0007" y="1950522"/>
            <a:ext cx="684000" cy="30250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F606E0D-B807-4124-87C8-272F23B55E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9937" y="1950522"/>
            <a:ext cx="684000" cy="3025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19BC9C-9102-4382-9BFC-77B4FA65FF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9867" y="1950522"/>
            <a:ext cx="684000" cy="30250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9F426D2-FE59-4679-AE47-8C4DB9DD22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9797" y="1950522"/>
            <a:ext cx="684000" cy="30250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6227EC5-0735-4C3D-B0DA-F63EC8FDCB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9727" y="1950522"/>
            <a:ext cx="684000" cy="302505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7D959EEC-9EC4-4EA3-A677-77A950027DB3}"/>
              </a:ext>
            </a:extLst>
          </p:cNvPr>
          <p:cNvSpPr/>
          <p:nvPr/>
        </p:nvSpPr>
        <p:spPr>
          <a:xfrm>
            <a:off x="1203436" y="1740782"/>
            <a:ext cx="2194536" cy="76537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314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How many sweets are circled?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heavier?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45BD77-53BB-4877-A1AC-A38D55ACBB79}"/>
              </a:ext>
            </a:extLst>
          </p:cNvPr>
          <p:cNvSpPr txBox="1"/>
          <p:nvPr/>
        </p:nvSpPr>
        <p:spPr>
          <a:xfrm>
            <a:off x="1192190" y="4815220"/>
            <a:ext cx="265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rubber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9C2F219-113B-4948-9EE2-12088A89E6D2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4E55155-3FFE-4B3C-B374-2832A2C98766}"/>
              </a:ext>
            </a:extLst>
          </p:cNvPr>
          <p:cNvSpPr/>
          <p:nvPr/>
        </p:nvSpPr>
        <p:spPr>
          <a:xfrm>
            <a:off x="8555613" y="93773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5D4D9E36-2C98-4DE4-A819-ECEF9DB1E77A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7170ACF1-6AEE-458B-875D-D29E9C15DD73}"/>
              </a:ext>
            </a:extLst>
          </p:cNvPr>
          <p:cNvSpPr/>
          <p:nvPr/>
        </p:nvSpPr>
        <p:spPr>
          <a:xfrm>
            <a:off x="8086081" y="1685971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88D3DD7-ED44-46AA-809F-EEC0AB65BD42}"/>
              </a:ext>
            </a:extLst>
          </p:cNvPr>
          <p:cNvSpPr/>
          <p:nvPr/>
        </p:nvSpPr>
        <p:spPr>
          <a:xfrm>
            <a:off x="9071744" y="1283760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4CA202E1-C281-4E95-BC18-B45106A309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52929" y="5338440"/>
            <a:ext cx="601220" cy="8493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ABBC7AD-11F2-452E-A567-0468F3BF3C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96142" y="5338440"/>
            <a:ext cx="601220" cy="8493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D9DD845-7B1E-44A5-BEFA-B3C0533721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9354" y="5338440"/>
            <a:ext cx="601220" cy="8493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D756545-F65B-4517-BC7F-8009E702FB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1104" l="3856" r="94149">
                        <a14:foregroundMark x1="7048" y1="27607" x2="4920" y2="24847"/>
                        <a14:foregroundMark x1="88564" y1="76074" x2="94149" y2="81902"/>
                        <a14:foregroundMark x1="37367" y1="91411" x2="51729" y2="92331"/>
                        <a14:foregroundMark x1="51729" y1="92331" x2="59840" y2="89571"/>
                        <a14:foregroundMark x1="59840" y1="89571" x2="61170" y2="91411"/>
                        <a14:foregroundMark x1="4787" y1="26994" x2="3856" y2="269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84588" y="3638610"/>
            <a:ext cx="3695412" cy="160200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A571EF68-7DBF-4696-B4F2-0127A84BDA6A}"/>
              </a:ext>
            </a:extLst>
          </p:cNvPr>
          <p:cNvSpPr txBox="1"/>
          <p:nvPr/>
        </p:nvSpPr>
        <p:spPr>
          <a:xfrm>
            <a:off x="4042191" y="3142489"/>
            <a:ext cx="3271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shape</a:t>
            </a:r>
          </a:p>
        </p:txBody>
      </p:sp>
      <p:sp>
        <p:nvSpPr>
          <p:cNvPr id="24" name="Isosceles Triangle 23">
            <a:extLst>
              <a:ext uri="{FF2B5EF4-FFF2-40B4-BE49-F238E27FC236}">
                <a16:creationId xmlns:a16="http://schemas.microsoft.com/office/drawing/2014/main" id="{365FE81D-9CDF-4931-A7E9-D8B1DA7F57C2}"/>
              </a:ext>
            </a:extLst>
          </p:cNvPr>
          <p:cNvSpPr/>
          <p:nvPr/>
        </p:nvSpPr>
        <p:spPr>
          <a:xfrm>
            <a:off x="1500090" y="3269511"/>
            <a:ext cx="318977" cy="318977"/>
          </a:xfrm>
          <a:prstGeom prst="triangle">
            <a:avLst/>
          </a:prstGeom>
          <a:solidFill>
            <a:schemeClr val="accent3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Isosceles Triangle 24">
            <a:extLst>
              <a:ext uri="{FF2B5EF4-FFF2-40B4-BE49-F238E27FC236}">
                <a16:creationId xmlns:a16="http://schemas.microsoft.com/office/drawing/2014/main" id="{22AD9A82-A817-4B9A-9055-B1230E256DAA}"/>
              </a:ext>
            </a:extLst>
          </p:cNvPr>
          <p:cNvSpPr/>
          <p:nvPr/>
        </p:nvSpPr>
        <p:spPr>
          <a:xfrm>
            <a:off x="1978555" y="3269511"/>
            <a:ext cx="318977" cy="318977"/>
          </a:xfrm>
          <a:prstGeom prst="triangle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09F987EF-18AB-49D2-943F-1FC8994BF399}"/>
              </a:ext>
            </a:extLst>
          </p:cNvPr>
          <p:cNvSpPr/>
          <p:nvPr/>
        </p:nvSpPr>
        <p:spPr>
          <a:xfrm>
            <a:off x="1734007" y="3663062"/>
            <a:ext cx="318977" cy="318977"/>
          </a:xfrm>
          <a:prstGeom prst="triangle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8CBE7C3-96C8-4B1D-81DE-B0584D6D22DD}"/>
              </a:ext>
            </a:extLst>
          </p:cNvPr>
          <p:cNvSpPr/>
          <p:nvPr/>
        </p:nvSpPr>
        <p:spPr>
          <a:xfrm>
            <a:off x="2840165" y="3269511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7942F40-85C6-471B-BCCF-ED561FEB199B}"/>
              </a:ext>
            </a:extLst>
          </p:cNvPr>
          <p:cNvSpPr/>
          <p:nvPr/>
        </p:nvSpPr>
        <p:spPr>
          <a:xfrm>
            <a:off x="3318630" y="3269511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39156AD-B2DC-44D7-9E75-B0E8D49B057A}"/>
              </a:ext>
            </a:extLst>
          </p:cNvPr>
          <p:cNvSpPr/>
          <p:nvPr/>
        </p:nvSpPr>
        <p:spPr>
          <a:xfrm>
            <a:off x="3077257" y="3663062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7C405D2E-285C-4A3F-A3C4-D28222BFB859}"/>
              </a:ext>
            </a:extLst>
          </p:cNvPr>
          <p:cNvSpPr/>
          <p:nvPr/>
        </p:nvSpPr>
        <p:spPr>
          <a:xfrm>
            <a:off x="2595243" y="3136972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C6B3C87F-2194-4F8C-9488-E227A72A3FD6}"/>
              </a:ext>
            </a:extLst>
          </p:cNvPr>
          <p:cNvSpPr/>
          <p:nvPr/>
        </p:nvSpPr>
        <p:spPr>
          <a:xfrm>
            <a:off x="1255544" y="3136972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75A36AE-63EF-460E-8F7E-1F34472219E5}"/>
              </a:ext>
            </a:extLst>
          </p:cNvPr>
          <p:cNvSpPr txBox="1"/>
          <p:nvPr/>
        </p:nvSpPr>
        <p:spPr>
          <a:xfrm>
            <a:off x="1126043" y="6032531"/>
            <a:ext cx="265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8ABBA4A2-6A25-44CC-BEA6-CEE91163D4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40287" y="1950522"/>
            <a:ext cx="684000" cy="30250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4C67EB4-99DB-4773-B0CC-426A0BB65F5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50217" y="1950522"/>
            <a:ext cx="684000" cy="30250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2DD9BC67-AFB9-4AA4-B4B6-D2334CCC7FF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60147" y="1950522"/>
            <a:ext cx="684000" cy="30250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43F23FE6-BC30-46F1-8F5A-E0ACC93FC42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70077" y="1950522"/>
            <a:ext cx="684000" cy="30250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6DBD76E0-E10B-48A9-A5A4-AA1435A1E90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80007" y="1950522"/>
            <a:ext cx="684000" cy="30250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6F606E0D-B807-4124-87C8-272F23B55E4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89937" y="1950522"/>
            <a:ext cx="684000" cy="30250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919BC9C-9102-4382-9BFC-77B4FA65FF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99867" y="1950522"/>
            <a:ext cx="684000" cy="30250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19F426D2-FE59-4679-AE47-8C4DB9DD22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209797" y="1950522"/>
            <a:ext cx="684000" cy="30250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E6227EC5-0735-4C3D-B0DA-F63EC8FDCB1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19727" y="1950522"/>
            <a:ext cx="684000" cy="30250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509CAE54-2B65-4A41-AA43-1302B7BF44F9}"/>
              </a:ext>
            </a:extLst>
          </p:cNvPr>
          <p:cNvSpPr txBox="1"/>
          <p:nvPr/>
        </p:nvSpPr>
        <p:spPr>
          <a:xfrm>
            <a:off x="6277768" y="1280662"/>
            <a:ext cx="265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7D959EEC-9EC4-4EA3-A677-77A950027DB3}"/>
              </a:ext>
            </a:extLst>
          </p:cNvPr>
          <p:cNvSpPr/>
          <p:nvPr/>
        </p:nvSpPr>
        <p:spPr>
          <a:xfrm>
            <a:off x="1203436" y="1740782"/>
            <a:ext cx="2194536" cy="765371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0141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counters to show how many 				flowers there are.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have the objects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lighter?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E82A287-D65B-491B-B655-F6253E974514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FF62A57-85B0-4F1D-AFB6-BE87F0FD0046}"/>
              </a:ext>
            </a:extLst>
          </p:cNvPr>
          <p:cNvSpPr/>
          <p:nvPr/>
        </p:nvSpPr>
        <p:spPr>
          <a:xfrm>
            <a:off x="8271325" y="114115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081BF0B-E572-40F0-AE1E-7DD22C22B3D0}"/>
              </a:ext>
            </a:extLst>
          </p:cNvPr>
          <p:cNvSpPr/>
          <p:nvPr/>
        </p:nvSpPr>
        <p:spPr>
          <a:xfrm>
            <a:off x="8931171" y="193749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FDD87BB-21B9-44F9-8296-E0AC9F467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470" y="5363155"/>
            <a:ext cx="601220" cy="8493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8F51B06-5C63-43FD-9475-1386FAF2F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266" y="5363155"/>
            <a:ext cx="601220" cy="8493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15A12C-AB2C-4B4E-A69A-0A2E171F5B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1104" l="3856" r="94149">
                        <a14:foregroundMark x1="7048" y1="27607" x2="4920" y2="24847"/>
                        <a14:foregroundMark x1="88564" y1="76074" x2="94149" y2="81902"/>
                        <a14:foregroundMark x1="37367" y1="91411" x2="51729" y2="92331"/>
                        <a14:foregroundMark x1="51729" y1="92331" x2="59840" y2="89571"/>
                        <a14:foregroundMark x1="59840" y1="89571" x2="61170" y2="91411"/>
                        <a14:foregroundMark x1="4787" y1="26994" x2="3856" y2="269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76245" y="4120722"/>
            <a:ext cx="3720411" cy="1612837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71477674-CD3B-46D1-8F31-88ED830727B4}"/>
              </a:ext>
            </a:extLst>
          </p:cNvPr>
          <p:cNvSpPr/>
          <p:nvPr/>
        </p:nvSpPr>
        <p:spPr>
          <a:xfrm>
            <a:off x="2595180" y="3567033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62FD2A3-2999-4429-9837-F95D25EB5C67}"/>
              </a:ext>
            </a:extLst>
          </p:cNvPr>
          <p:cNvSpPr/>
          <p:nvPr/>
        </p:nvSpPr>
        <p:spPr>
          <a:xfrm>
            <a:off x="1255481" y="3567033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EEB6A0B-2C48-4D53-A50C-C838567B98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60217" y="3724112"/>
            <a:ext cx="332204" cy="3534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090918B-C144-4A98-ADCE-390581F426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96067" y="3924297"/>
            <a:ext cx="332204" cy="3534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65DEFE6-C206-4807-838A-EF0F3316EFA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2722790" y="3782053"/>
            <a:ext cx="292134" cy="31569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1D3ED65-A811-468A-86F5-3A91F49ED33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3087067" y="4083765"/>
            <a:ext cx="292134" cy="31569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80431C-5369-488A-A74F-91CDD4DFA1D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3389702" y="3717363"/>
            <a:ext cx="292134" cy="3156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662056B-24A3-4E56-8CC5-857AC7F5E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1466" y="2165648"/>
            <a:ext cx="601219" cy="87029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6A79DCB-6606-40EB-95AC-677B4FEA3F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12685" y="2167600"/>
            <a:ext cx="601219" cy="87029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2C0E27D-49CE-4147-916A-E7BEED6D5B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3904" y="2169552"/>
            <a:ext cx="601219" cy="87029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9B81B7E-4EA2-443F-B6A2-D012DD62C2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5123" y="2171504"/>
            <a:ext cx="601219" cy="870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934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counters to show how many 				flowers there are.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have the objects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is lighter?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cubes?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E82A287-D65B-491B-B655-F6253E974514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5FF62A57-85B0-4F1D-AFB6-BE87F0FD0046}"/>
              </a:ext>
            </a:extLst>
          </p:cNvPr>
          <p:cNvSpPr/>
          <p:nvPr/>
        </p:nvSpPr>
        <p:spPr>
          <a:xfrm>
            <a:off x="8271325" y="114115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081BF0B-E572-40F0-AE1E-7DD22C22B3D0}"/>
              </a:ext>
            </a:extLst>
          </p:cNvPr>
          <p:cNvSpPr/>
          <p:nvPr/>
        </p:nvSpPr>
        <p:spPr>
          <a:xfrm>
            <a:off x="8931171" y="193749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0FBFC59-0A62-4406-AB55-76B1F0670CFD}"/>
              </a:ext>
            </a:extLst>
          </p:cNvPr>
          <p:cNvSpPr txBox="1"/>
          <p:nvPr/>
        </p:nvSpPr>
        <p:spPr>
          <a:xfrm>
            <a:off x="1149119" y="5076807"/>
            <a:ext cx="265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The pencil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FDD87BB-21B9-44F9-8296-E0AC9F4671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470" y="5363155"/>
            <a:ext cx="601220" cy="8493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8F51B06-5C63-43FD-9475-1386FAF2F0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0266" y="5363155"/>
            <a:ext cx="601220" cy="84937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815A12C-AB2C-4B4E-A69A-0A2E171F5B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16" b="91104" l="3856" r="94149">
                        <a14:foregroundMark x1="7048" y1="27607" x2="4920" y2="24847"/>
                        <a14:foregroundMark x1="88564" y1="76074" x2="94149" y2="81902"/>
                        <a14:foregroundMark x1="37367" y1="91411" x2="51729" y2="92331"/>
                        <a14:foregroundMark x1="51729" y1="92331" x2="59840" y2="89571"/>
                        <a14:foregroundMark x1="59840" y1="89571" x2="61170" y2="91411"/>
                        <a14:foregroundMark x1="4787" y1="26994" x2="3856" y2="2699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376245" y="4120722"/>
            <a:ext cx="3720411" cy="161283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5969AC0-DB35-4630-A66A-C9A3656CA3F5}"/>
              </a:ext>
            </a:extLst>
          </p:cNvPr>
          <p:cNvSpPr txBox="1"/>
          <p:nvPr/>
        </p:nvSpPr>
        <p:spPr>
          <a:xfrm>
            <a:off x="4134449" y="3738742"/>
            <a:ext cx="32711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fruit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71477674-CD3B-46D1-8F31-88ED830727B4}"/>
              </a:ext>
            </a:extLst>
          </p:cNvPr>
          <p:cNvSpPr/>
          <p:nvPr/>
        </p:nvSpPr>
        <p:spPr>
          <a:xfrm>
            <a:off x="2595180" y="3567033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62FD2A3-2999-4429-9837-F95D25EB5C67}"/>
              </a:ext>
            </a:extLst>
          </p:cNvPr>
          <p:cNvSpPr/>
          <p:nvPr/>
        </p:nvSpPr>
        <p:spPr>
          <a:xfrm>
            <a:off x="1255481" y="3567033"/>
            <a:ext cx="1275908" cy="900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A7E6EB-B16E-428E-9736-8119AFBE6976}"/>
              </a:ext>
            </a:extLst>
          </p:cNvPr>
          <p:cNvSpPr txBox="1"/>
          <p:nvPr/>
        </p:nvSpPr>
        <p:spPr>
          <a:xfrm>
            <a:off x="1211466" y="6007709"/>
            <a:ext cx="26519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2EEB6A0B-2C48-4D53-A50C-C838567B98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60217" y="3724112"/>
            <a:ext cx="332204" cy="3534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D090918B-C144-4A98-ADCE-390581F4263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36" b="95923" l="7991" r="95205">
                        <a14:foregroundMark x1="8447" y1="55579" x2="10046" y2="46137"/>
                        <a14:foregroundMark x1="35388" y1="89700" x2="52055" y2="91631"/>
                        <a14:foregroundMark x1="52055" y1="91631" x2="57763" y2="91631"/>
                        <a14:foregroundMark x1="92466" y1="62446" x2="92694" y2="40773"/>
                        <a14:foregroundMark x1="57078" y1="23176" x2="57991" y2="12017"/>
                        <a14:foregroundMark x1="58447" y1="5150" x2="58447" y2="5150"/>
                        <a14:foregroundMark x1="57534" y1="20172" x2="57078" y2="31760"/>
                        <a14:foregroundMark x1="61416" y1="21459" x2="75114" y2="24678"/>
                        <a14:foregroundMark x1="75114" y1="24678" x2="80137" y2="24678"/>
                        <a14:foregroundMark x1="77626" y1="25107" x2="60731" y2="21674"/>
                        <a14:foregroundMark x1="65297" y1="19528" x2="77169" y2="24893"/>
                        <a14:foregroundMark x1="77169" y1="24893" x2="77854" y2="24893"/>
                        <a14:foregroundMark x1="82877" y1="27897" x2="94292" y2="36910"/>
                        <a14:foregroundMark x1="47489" y1="93777" x2="60502" y2="96137"/>
                        <a14:foregroundMark x1="60046" y1="93991" x2="79224" y2="88197"/>
                        <a14:foregroundMark x1="79224" y1="88197" x2="83790" y2="84549"/>
                        <a14:foregroundMark x1="78767" y1="86052" x2="90639" y2="67382"/>
                        <a14:foregroundMark x1="50685" y1="27039" x2="58904" y2="5579"/>
                        <a14:foregroundMark x1="62100" y1="8798" x2="58676" y2="23176"/>
                        <a14:foregroundMark x1="63242" y1="21245" x2="63242" y2="21245"/>
                        <a14:foregroundMark x1="92237" y1="40129" x2="93607" y2="57511"/>
                        <a14:foregroundMark x1="93607" y1="57511" x2="92922" y2="42489"/>
                        <a14:foregroundMark x1="92922" y1="42489" x2="93607" y2="60730"/>
                        <a14:foregroundMark x1="91096" y1="68884" x2="95205" y2="5021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96067" y="3924297"/>
            <a:ext cx="332204" cy="3534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65DEFE6-C206-4807-838A-EF0F3316EFA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2722790" y="3782053"/>
            <a:ext cx="292134" cy="31569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1D3ED65-A811-468A-86F5-3A91F49ED33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3087067" y="4083765"/>
            <a:ext cx="292134" cy="31569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8680431C-5369-488A-A74F-91CDD4DFA1D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126"/>
          <a:stretch/>
        </p:blipFill>
        <p:spPr>
          <a:xfrm flipH="1">
            <a:off x="3389702" y="3717363"/>
            <a:ext cx="292134" cy="31569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F662056B-24A3-4E56-8CC5-857AC7F5E1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11466" y="2165648"/>
            <a:ext cx="601219" cy="87029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A6A79DCB-6606-40EB-95AC-677B4FEA3F6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12685" y="2167600"/>
            <a:ext cx="601219" cy="87029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2C0E27D-49CE-4147-916A-E7BEED6D5B8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13904" y="2169552"/>
            <a:ext cx="601219" cy="87029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9B81B7E-4EA2-443F-B6A2-D012DD62C2D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15123" y="2171504"/>
            <a:ext cx="601219" cy="870296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B4B8E67B-099D-4F24-93C4-B3FBB8F9573A}"/>
              </a:ext>
            </a:extLst>
          </p:cNvPr>
          <p:cNvSpPr/>
          <p:nvPr/>
        </p:nvSpPr>
        <p:spPr>
          <a:xfrm>
            <a:off x="4291593" y="2272835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C573FAF6-42A1-4B58-8B58-FB9B48F07024}"/>
              </a:ext>
            </a:extLst>
          </p:cNvPr>
          <p:cNvSpPr/>
          <p:nvPr/>
        </p:nvSpPr>
        <p:spPr>
          <a:xfrm>
            <a:off x="4826809" y="2272835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95A89BA2-9FA4-4877-AA3F-0893C5CAC69B}"/>
              </a:ext>
            </a:extLst>
          </p:cNvPr>
          <p:cNvSpPr/>
          <p:nvPr/>
        </p:nvSpPr>
        <p:spPr>
          <a:xfrm>
            <a:off x="5362025" y="2272835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4C1F3BF-7F30-4375-9DF7-9BEEE06E5002}"/>
              </a:ext>
            </a:extLst>
          </p:cNvPr>
          <p:cNvSpPr/>
          <p:nvPr/>
        </p:nvSpPr>
        <p:spPr>
          <a:xfrm>
            <a:off x="5897241" y="2272835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0334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one counter for each bee.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glass is full?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is the number?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FBFC0E8-537C-4749-B25A-0BA3BB3D00F9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741EE3-3969-4A99-95C8-D266769F8C61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8A39C92-69BB-4CB0-A97E-9CF4FCB6DE34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7FC9747-053D-451E-87F0-F14DACED336D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CA89502-9547-4C93-8B7B-312997E39B77}"/>
              </a:ext>
            </a:extLst>
          </p:cNvPr>
          <p:cNvSpPr/>
          <p:nvPr/>
        </p:nvSpPr>
        <p:spPr>
          <a:xfrm>
            <a:off x="8931171" y="1055311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5B75F2B-4C70-4813-8CD3-0086E0FD3B15}"/>
              </a:ext>
            </a:extLst>
          </p:cNvPr>
          <p:cNvSpPr/>
          <p:nvPr/>
        </p:nvSpPr>
        <p:spPr>
          <a:xfrm>
            <a:off x="9212318" y="154169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DC44E1F-6A39-4B5E-BE9A-C9A11169C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508" y="4859104"/>
            <a:ext cx="1151354" cy="133452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EB14827-83D8-4F20-9387-0591D2369C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4096" y="4072625"/>
            <a:ext cx="2305574" cy="819471"/>
          </a:xfrm>
          <a:prstGeom prst="rect">
            <a:avLst/>
          </a:prstGeom>
        </p:spPr>
      </p:pic>
      <p:graphicFrame>
        <p:nvGraphicFramePr>
          <p:cNvPr id="30" name="Table 22">
            <a:extLst>
              <a:ext uri="{FF2B5EF4-FFF2-40B4-BE49-F238E27FC236}">
                <a16:creationId xmlns:a16="http://schemas.microsoft.com/office/drawing/2014/main" id="{412A0645-354E-4460-974C-3B89BF7ADF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627221"/>
              </p:ext>
            </p:extLst>
          </p:nvPr>
        </p:nvGraphicFramePr>
        <p:xfrm>
          <a:off x="1266384" y="3518820"/>
          <a:ext cx="5014384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32" name="TextBox 31">
            <a:extLst>
              <a:ext uri="{FF2B5EF4-FFF2-40B4-BE49-F238E27FC236}">
                <a16:creationId xmlns:a16="http://schemas.microsoft.com/office/drawing/2014/main" id="{57E4F7E4-A14E-4CD2-B247-8500E7B22C13}"/>
              </a:ext>
            </a:extLst>
          </p:cNvPr>
          <p:cNvSpPr txBox="1"/>
          <p:nvPr/>
        </p:nvSpPr>
        <p:spPr>
          <a:xfrm>
            <a:off x="6882709" y="4892096"/>
            <a:ext cx="2982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     B     C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FCF2D6-7195-48A4-A5EC-6624D59AB0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26459" y="1895464"/>
            <a:ext cx="577849" cy="51354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485F5A5-B067-4395-9E52-337A3DDD5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1544" y="1895464"/>
            <a:ext cx="577849" cy="51354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45E9A73-2375-4FC0-A312-EC96B872F1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629" y="1895464"/>
            <a:ext cx="577849" cy="51354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A76FDF9-4BDB-4251-B50C-64250550F1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1714" y="1895464"/>
            <a:ext cx="577849" cy="51354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F43B1B0-0D5B-4E65-9509-884D863ACB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6319" y="1895464"/>
            <a:ext cx="577849" cy="51354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7B269EC-4744-4405-9940-FB5BDB903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80924" y="1895464"/>
            <a:ext cx="577849" cy="51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184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Draw one counter for each bee.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glass is full?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What is the number?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45BD77-53BB-4877-A1AC-A38D55ACBB79}"/>
              </a:ext>
            </a:extLst>
          </p:cNvPr>
          <p:cNvSpPr txBox="1"/>
          <p:nvPr/>
        </p:nvSpPr>
        <p:spPr>
          <a:xfrm>
            <a:off x="4713567" y="428376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3FBFC0E8-537C-4749-B25A-0BA3BB3D00F9}"/>
              </a:ext>
            </a:extLst>
          </p:cNvPr>
          <p:cNvSpPr/>
          <p:nvPr/>
        </p:nvSpPr>
        <p:spPr>
          <a:xfrm>
            <a:off x="7870247" y="801829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29741EE3-3969-4A99-95C8-D266769F8C61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98A39C92-69BB-4CB0-A97E-9CF4FCB6DE34}"/>
              </a:ext>
            </a:extLst>
          </p:cNvPr>
          <p:cNvSpPr/>
          <p:nvPr/>
        </p:nvSpPr>
        <p:spPr>
          <a:xfrm>
            <a:off x="8763794" y="18710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7FC9747-053D-451E-87F0-F14DACED336D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CA89502-9547-4C93-8B7B-312997E39B77}"/>
              </a:ext>
            </a:extLst>
          </p:cNvPr>
          <p:cNvSpPr/>
          <p:nvPr/>
        </p:nvSpPr>
        <p:spPr>
          <a:xfrm>
            <a:off x="8931171" y="1055311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45B75F2B-4C70-4813-8CD3-0086E0FD3B15}"/>
              </a:ext>
            </a:extLst>
          </p:cNvPr>
          <p:cNvSpPr/>
          <p:nvPr/>
        </p:nvSpPr>
        <p:spPr>
          <a:xfrm>
            <a:off x="9212318" y="154169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DC44E1F-6A39-4B5E-BE9A-C9A11169CF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9508" y="4859104"/>
            <a:ext cx="1151354" cy="133452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EB14827-83D8-4F20-9387-0591D2369C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4096" y="4072625"/>
            <a:ext cx="2305574" cy="819471"/>
          </a:xfrm>
          <a:prstGeom prst="rect">
            <a:avLst/>
          </a:prstGeom>
        </p:spPr>
      </p:pic>
      <p:graphicFrame>
        <p:nvGraphicFramePr>
          <p:cNvPr id="30" name="Table 22">
            <a:extLst>
              <a:ext uri="{FF2B5EF4-FFF2-40B4-BE49-F238E27FC236}">
                <a16:creationId xmlns:a16="http://schemas.microsoft.com/office/drawing/2014/main" id="{412A0645-354E-4460-974C-3B89BF7ADF03}"/>
              </a:ext>
            </a:extLst>
          </p:cNvPr>
          <p:cNvGraphicFramePr>
            <a:graphicFrameLocks noGrp="1"/>
          </p:cNvGraphicFramePr>
          <p:nvPr/>
        </p:nvGraphicFramePr>
        <p:xfrm>
          <a:off x="1266384" y="3518820"/>
          <a:ext cx="5014384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31" name="TextBox 30">
            <a:extLst>
              <a:ext uri="{FF2B5EF4-FFF2-40B4-BE49-F238E27FC236}">
                <a16:creationId xmlns:a16="http://schemas.microsoft.com/office/drawing/2014/main" id="{9CE269B1-CAD2-4FF2-B1F1-F4C7C6C6DA0B}"/>
              </a:ext>
            </a:extLst>
          </p:cNvPr>
          <p:cNvSpPr txBox="1"/>
          <p:nvPr/>
        </p:nvSpPr>
        <p:spPr>
          <a:xfrm>
            <a:off x="5750006" y="355252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7E4F7E4-A14E-4CD2-B247-8500E7B22C13}"/>
              </a:ext>
            </a:extLst>
          </p:cNvPr>
          <p:cNvSpPr txBox="1"/>
          <p:nvPr/>
        </p:nvSpPr>
        <p:spPr>
          <a:xfrm>
            <a:off x="6882709" y="4892096"/>
            <a:ext cx="2982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     B     C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15FCF2D6-7195-48A4-A5EC-6624D59AB0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26459" y="1895464"/>
            <a:ext cx="577849" cy="51354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E485F5A5-B067-4395-9E52-337A3DDD5E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81544" y="1895464"/>
            <a:ext cx="577849" cy="51354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45E9A73-2375-4FC0-A312-EC96B872F1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36629" y="1895464"/>
            <a:ext cx="577849" cy="513540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3A76FDF9-4BDB-4251-B50C-64250550F1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91714" y="1895464"/>
            <a:ext cx="577849" cy="51354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1F43B1B0-0D5B-4E65-9509-884D863ACBC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836319" y="1895464"/>
            <a:ext cx="577849" cy="51354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97B269EC-4744-4405-9940-FB5BDB903C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982" b="94011" l="2742" r="97097">
                        <a14:foregroundMark x1="5484" y1="50817" x2="5484" y2="50817"/>
                        <a14:foregroundMark x1="5968" y1="71143" x2="5968" y2="71143"/>
                        <a14:foregroundMark x1="4839" y1="67151" x2="4839" y2="67151"/>
                        <a14:foregroundMark x1="93226" y1="70962" x2="93226" y2="70962"/>
                        <a14:foregroundMark x1="93710" y1="49365" x2="93710" y2="49365"/>
                        <a14:foregroundMark x1="95645" y1="68603" x2="95645" y2="68603"/>
                        <a14:foregroundMark x1="82097" y1="91833" x2="82097" y2="91833"/>
                        <a14:foregroundMark x1="20806" y1="92377" x2="20806" y2="92377"/>
                        <a14:foregroundMark x1="82581" y1="94011" x2="82581" y2="94011"/>
                        <a14:foregroundMark x1="20484" y1="93648" x2="20484" y2="93648"/>
                        <a14:foregroundMark x1="39194" y1="21597" x2="39194" y2="21597"/>
                        <a14:foregroundMark x1="40968" y1="22142" x2="38387" y2="19601"/>
                        <a14:foregroundMark x1="58548" y1="24319" x2="61452" y2="18512"/>
                        <a14:foregroundMark x1="52258" y1="20690" x2="52258" y2="18875"/>
                        <a14:foregroundMark x1="77581" y1="10889" x2="77581" y2="10889"/>
                        <a14:foregroundMark x1="23387" y1="10163" x2="23387" y2="10163"/>
                        <a14:foregroundMark x1="3871" y1="50817" x2="3871" y2="50817"/>
                        <a14:foregroundMark x1="2742" y1="68240" x2="2742" y2="68240"/>
                        <a14:foregroundMark x1="97097" y1="54991" x2="97097" y2="54991"/>
                        <a14:foregroundMark x1="47903" y1="20145" x2="47903" y2="20145"/>
                        <a14:foregroundMark x1="47903" y1="20145" x2="47903" y2="1814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480924" y="1895464"/>
            <a:ext cx="577849" cy="513540"/>
          </a:xfrm>
          <a:prstGeom prst="rect">
            <a:avLst/>
          </a:prstGeom>
        </p:spPr>
      </p:pic>
      <p:sp>
        <p:nvSpPr>
          <p:cNvPr id="47" name="Oval 46">
            <a:extLst>
              <a:ext uri="{FF2B5EF4-FFF2-40B4-BE49-F238E27FC236}">
                <a16:creationId xmlns:a16="http://schemas.microsoft.com/office/drawing/2014/main" id="{28122FE3-4E9D-4601-B9AA-8BA976813E16}"/>
              </a:ext>
            </a:extLst>
          </p:cNvPr>
          <p:cNvSpPr/>
          <p:nvPr/>
        </p:nvSpPr>
        <p:spPr>
          <a:xfrm>
            <a:off x="1311384" y="24796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9785EFDE-2F8B-410F-BC66-723A1CFC11C5}"/>
              </a:ext>
            </a:extLst>
          </p:cNvPr>
          <p:cNvSpPr/>
          <p:nvPr/>
        </p:nvSpPr>
        <p:spPr>
          <a:xfrm>
            <a:off x="1958819" y="2475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5CAD6546-2BB6-4FA7-B2F0-82F5A834916C}"/>
              </a:ext>
            </a:extLst>
          </p:cNvPr>
          <p:cNvSpPr txBox="1"/>
          <p:nvPr/>
        </p:nvSpPr>
        <p:spPr>
          <a:xfrm>
            <a:off x="1266384" y="576766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27FC27DF-CF61-5E20-6C33-EF6A374B11F1}"/>
              </a:ext>
            </a:extLst>
          </p:cNvPr>
          <p:cNvSpPr/>
          <p:nvPr/>
        </p:nvSpPr>
        <p:spPr>
          <a:xfrm>
            <a:off x="2606254" y="2475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F2F662C-45C7-FAD7-E347-4C0D308467B7}"/>
              </a:ext>
            </a:extLst>
          </p:cNvPr>
          <p:cNvSpPr/>
          <p:nvPr/>
        </p:nvSpPr>
        <p:spPr>
          <a:xfrm>
            <a:off x="3253689" y="2475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8AE10055-A665-94E3-7DE5-B4CBB36EDFF5}"/>
              </a:ext>
            </a:extLst>
          </p:cNvPr>
          <p:cNvSpPr/>
          <p:nvPr/>
        </p:nvSpPr>
        <p:spPr>
          <a:xfrm>
            <a:off x="3901124" y="2475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25AD146-27BD-1054-8282-DCBE102258BD}"/>
              </a:ext>
            </a:extLst>
          </p:cNvPr>
          <p:cNvSpPr/>
          <p:nvPr/>
        </p:nvSpPr>
        <p:spPr>
          <a:xfrm>
            <a:off x="4548559" y="2475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0922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796841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word matches the number 9?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cows?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glass is empty?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counters?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8EDF1FB-CF29-4282-B03A-C62ACF1DAF85}"/>
              </a:ext>
            </a:extLst>
          </p:cNvPr>
          <p:cNvSpPr/>
          <p:nvPr/>
        </p:nvSpPr>
        <p:spPr>
          <a:xfrm>
            <a:off x="7870247" y="823095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BAAFAD6-5FB2-450D-B02D-2D5F4F5FF1E9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C749644-2895-4839-8AC0-45E37782589C}"/>
              </a:ext>
            </a:extLst>
          </p:cNvPr>
          <p:cNvSpPr/>
          <p:nvPr/>
        </p:nvSpPr>
        <p:spPr>
          <a:xfrm>
            <a:off x="8763794" y="202216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ADA6B54-2AEE-4B72-98CC-EBEA12EB328C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CF4D2A3-5BCE-45E9-B6EE-B1280FD7308A}"/>
              </a:ext>
            </a:extLst>
          </p:cNvPr>
          <p:cNvSpPr/>
          <p:nvPr/>
        </p:nvSpPr>
        <p:spPr>
          <a:xfrm>
            <a:off x="8539893" y="88400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2E1313F-8A18-4986-98DC-5767D8FB0CE5}"/>
              </a:ext>
            </a:extLst>
          </p:cNvPr>
          <p:cNvSpPr/>
          <p:nvPr/>
        </p:nvSpPr>
        <p:spPr>
          <a:xfrm>
            <a:off x="9172935" y="161056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D89A5A-A9D8-4BBB-9C97-C340AD8EF63A}"/>
              </a:ext>
            </a:extLst>
          </p:cNvPr>
          <p:cNvSpPr/>
          <p:nvPr/>
        </p:nvSpPr>
        <p:spPr>
          <a:xfrm>
            <a:off x="8569537" y="150785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788E349-70BC-4E71-B321-EE4514A82FC5}"/>
              </a:ext>
            </a:extLst>
          </p:cNvPr>
          <p:cNvSpPr/>
          <p:nvPr/>
        </p:nvSpPr>
        <p:spPr>
          <a:xfrm>
            <a:off x="4790503" y="49837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FBAD776-245E-48FF-B2A5-3A2D7466447B}"/>
              </a:ext>
            </a:extLst>
          </p:cNvPr>
          <p:cNvSpPr/>
          <p:nvPr/>
        </p:nvSpPr>
        <p:spPr>
          <a:xfrm>
            <a:off x="4790503" y="544308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D31B1E1-B3D5-4B5E-834D-130F8367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363" y="3138277"/>
            <a:ext cx="936071" cy="75718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0F48A5-2993-4499-97F1-272661452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107" y="3138277"/>
            <a:ext cx="936071" cy="75718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303BA8D-83B5-4057-AA54-A43EA4086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4851" y="3138277"/>
            <a:ext cx="936071" cy="75718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635BFBA-F4B0-43B5-A0C8-22BBF535C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0595" y="3138277"/>
            <a:ext cx="936071" cy="75718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651216A-F38E-4AD7-B5CF-A0F7A4A52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339" y="3138277"/>
            <a:ext cx="936071" cy="75718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13FBF36-C463-47D4-AD0D-A0E41A4A26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083" y="3138277"/>
            <a:ext cx="936071" cy="75718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BEF81114-37D5-475C-A046-DDA657A967CE}"/>
              </a:ext>
            </a:extLst>
          </p:cNvPr>
          <p:cNvSpPr/>
          <p:nvPr/>
        </p:nvSpPr>
        <p:spPr>
          <a:xfrm>
            <a:off x="1880122" y="1851211"/>
            <a:ext cx="3886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nine		eight		seven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9013484-2EBB-4087-A8FE-694FBABFA31D}"/>
              </a:ext>
            </a:extLst>
          </p:cNvPr>
          <p:cNvSpPr/>
          <p:nvPr/>
        </p:nvSpPr>
        <p:spPr>
          <a:xfrm>
            <a:off x="5264002" y="49837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7B9A58F-59E7-4A36-8947-EAB239941AF1}"/>
              </a:ext>
            </a:extLst>
          </p:cNvPr>
          <p:cNvSpPr/>
          <p:nvPr/>
        </p:nvSpPr>
        <p:spPr>
          <a:xfrm>
            <a:off x="5264002" y="544308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3178CD0C-11E6-1345-CA4E-7BA77E6D0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4096" y="4072625"/>
            <a:ext cx="2305574" cy="81947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AACDB65-5551-6E03-4377-FA8A356E0EB8}"/>
              </a:ext>
            </a:extLst>
          </p:cNvPr>
          <p:cNvSpPr txBox="1"/>
          <p:nvPr/>
        </p:nvSpPr>
        <p:spPr>
          <a:xfrm>
            <a:off x="6882709" y="4892096"/>
            <a:ext cx="2982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     B     C</a:t>
            </a:r>
          </a:p>
        </p:txBody>
      </p:sp>
    </p:spTree>
    <p:extLst>
      <p:ext uri="{BB962C8B-B14F-4D97-AF65-F5344CB8AC3E}">
        <p14:creationId xmlns:p14="http://schemas.microsoft.com/office/powerpoint/2010/main" val="3765676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796841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word matches the number 9?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cows?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glass is empty?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counters?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E8EDF1FB-CF29-4282-B03A-C62ACF1DAF85}"/>
              </a:ext>
            </a:extLst>
          </p:cNvPr>
          <p:cNvSpPr/>
          <p:nvPr/>
        </p:nvSpPr>
        <p:spPr>
          <a:xfrm>
            <a:off x="7870247" y="823095"/>
            <a:ext cx="1741473" cy="1741473"/>
          </a:xfrm>
          <a:prstGeom prst="ellipse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DBAAFAD6-5FB2-450D-B02D-2D5F4F5FF1E9}"/>
              </a:ext>
            </a:extLst>
          </p:cNvPr>
          <p:cNvSpPr/>
          <p:nvPr/>
        </p:nvSpPr>
        <p:spPr>
          <a:xfrm>
            <a:off x="8130752" y="11445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C749644-2895-4839-8AC0-45E37782589C}"/>
              </a:ext>
            </a:extLst>
          </p:cNvPr>
          <p:cNvSpPr/>
          <p:nvPr/>
        </p:nvSpPr>
        <p:spPr>
          <a:xfrm>
            <a:off x="8763794" y="202216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ADA6B54-2AEE-4B72-98CC-EBEA12EB328C}"/>
              </a:ext>
            </a:extLst>
          </p:cNvPr>
          <p:cNvSpPr/>
          <p:nvPr/>
        </p:nvSpPr>
        <p:spPr>
          <a:xfrm>
            <a:off x="8160396" y="176837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9CF4D2A3-5BCE-45E9-B6EE-B1280FD7308A}"/>
              </a:ext>
            </a:extLst>
          </p:cNvPr>
          <p:cNvSpPr/>
          <p:nvPr/>
        </p:nvSpPr>
        <p:spPr>
          <a:xfrm>
            <a:off x="8539893" y="88400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E2E1313F-8A18-4986-98DC-5767D8FB0CE5}"/>
              </a:ext>
            </a:extLst>
          </p:cNvPr>
          <p:cNvSpPr/>
          <p:nvPr/>
        </p:nvSpPr>
        <p:spPr>
          <a:xfrm>
            <a:off x="9172935" y="161056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D89A5A-A9D8-4BBB-9C97-C340AD8EF63A}"/>
              </a:ext>
            </a:extLst>
          </p:cNvPr>
          <p:cNvSpPr/>
          <p:nvPr/>
        </p:nvSpPr>
        <p:spPr>
          <a:xfrm>
            <a:off x="8569537" y="150785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4992589" y="4264095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C</a:t>
            </a: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3788E349-70BC-4E71-B321-EE4514A82FC5}"/>
              </a:ext>
            </a:extLst>
          </p:cNvPr>
          <p:cNvSpPr/>
          <p:nvPr/>
        </p:nvSpPr>
        <p:spPr>
          <a:xfrm>
            <a:off x="4790503" y="49837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FBAD776-245E-48FF-B2A5-3A2D7466447B}"/>
              </a:ext>
            </a:extLst>
          </p:cNvPr>
          <p:cNvSpPr/>
          <p:nvPr/>
        </p:nvSpPr>
        <p:spPr>
          <a:xfrm>
            <a:off x="4790503" y="544308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1293363" y="573454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9D31B1E1-B3D5-4B5E-834D-130F8367D8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3363" y="3138277"/>
            <a:ext cx="936071" cy="75718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40F48A5-2993-4499-97F1-272661452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9107" y="3138277"/>
            <a:ext cx="936071" cy="75718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303BA8D-83B5-4057-AA54-A43EA40860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4851" y="3138277"/>
            <a:ext cx="936071" cy="757184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6635BFBA-F4B0-43B5-A0C8-22BBF535C0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0595" y="3138277"/>
            <a:ext cx="936071" cy="75718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651216A-F38E-4AD7-B5CF-A0F7A4A52E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339" y="3138277"/>
            <a:ext cx="936071" cy="75718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13FBF36-C463-47D4-AD0D-A0E41A4A26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083" y="3138277"/>
            <a:ext cx="936071" cy="757184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B2A29739-C816-43EE-970C-B0E526A93F8C}"/>
              </a:ext>
            </a:extLst>
          </p:cNvPr>
          <p:cNvSpPr txBox="1"/>
          <p:nvPr/>
        </p:nvSpPr>
        <p:spPr>
          <a:xfrm>
            <a:off x="4214826" y="254477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EF81114-37D5-475C-A046-DDA657A967CE}"/>
              </a:ext>
            </a:extLst>
          </p:cNvPr>
          <p:cNvSpPr/>
          <p:nvPr/>
        </p:nvSpPr>
        <p:spPr>
          <a:xfrm>
            <a:off x="1880122" y="1851211"/>
            <a:ext cx="38860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nine		eight		seven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76C1185-3543-4338-819B-425F2B2D5142}"/>
              </a:ext>
            </a:extLst>
          </p:cNvPr>
          <p:cNvSpPr/>
          <p:nvPr/>
        </p:nvSpPr>
        <p:spPr>
          <a:xfrm>
            <a:off x="1793994" y="1873898"/>
            <a:ext cx="995838" cy="52322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A9013484-2EBB-4087-A8FE-694FBABFA31D}"/>
              </a:ext>
            </a:extLst>
          </p:cNvPr>
          <p:cNvSpPr/>
          <p:nvPr/>
        </p:nvSpPr>
        <p:spPr>
          <a:xfrm>
            <a:off x="5264002" y="49837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C7B9A58F-59E7-4A36-8947-EAB239941AF1}"/>
              </a:ext>
            </a:extLst>
          </p:cNvPr>
          <p:cNvSpPr/>
          <p:nvPr/>
        </p:nvSpPr>
        <p:spPr>
          <a:xfrm>
            <a:off x="5264002" y="544308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3178CD0C-11E6-1345-CA4E-7BA77E6D0D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4096" y="4072625"/>
            <a:ext cx="2305574" cy="819471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DAACDB65-5551-6E03-4377-FA8A356E0EB8}"/>
              </a:ext>
            </a:extLst>
          </p:cNvPr>
          <p:cNvSpPr txBox="1"/>
          <p:nvPr/>
        </p:nvSpPr>
        <p:spPr>
          <a:xfrm>
            <a:off x="6882709" y="4892096"/>
            <a:ext cx="29827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A     B     C</a:t>
            </a:r>
          </a:p>
        </p:txBody>
      </p:sp>
    </p:spTree>
    <p:extLst>
      <p:ext uri="{BB962C8B-B14F-4D97-AF65-F5344CB8AC3E}">
        <p14:creationId xmlns:p14="http://schemas.microsoft.com/office/powerpoint/2010/main" val="438835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comes next?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sheep?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strawberries?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5BE7E2F-1A0B-4E5C-8211-BDB66BC75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DB0BBC05-1BCE-427F-BFAE-47CD78964C41}"/>
              </a:ext>
            </a:extLst>
          </p:cNvPr>
          <p:cNvSpPr/>
          <p:nvPr/>
        </p:nvSpPr>
        <p:spPr>
          <a:xfrm>
            <a:off x="4223519" y="5361662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2AF8044-B517-42C5-8C35-69705AAC916C}"/>
              </a:ext>
            </a:extLst>
          </p:cNvPr>
          <p:cNvSpPr/>
          <p:nvPr/>
        </p:nvSpPr>
        <p:spPr>
          <a:xfrm>
            <a:off x="4605494" y="575900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0BD1657-2223-4F75-B6C8-6EDEA07A8FF9}"/>
              </a:ext>
            </a:extLst>
          </p:cNvPr>
          <p:cNvSpPr/>
          <p:nvPr/>
        </p:nvSpPr>
        <p:spPr>
          <a:xfrm>
            <a:off x="3737232" y="579089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708CA05-694D-4A6D-806C-4B2383819AA9}"/>
              </a:ext>
            </a:extLst>
          </p:cNvPr>
          <p:cNvSpPr/>
          <p:nvPr/>
        </p:nvSpPr>
        <p:spPr>
          <a:xfrm>
            <a:off x="4816931" y="513319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D640368-524D-4658-B992-1A68ED460285}"/>
              </a:ext>
            </a:extLst>
          </p:cNvPr>
          <p:cNvSpPr/>
          <p:nvPr/>
        </p:nvSpPr>
        <p:spPr>
          <a:xfrm>
            <a:off x="5295823" y="5673450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E03D01B9-85D1-4F61-8CE6-CA5BD52A46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5582054" y="3872046"/>
            <a:ext cx="484171" cy="5232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2DA5011-DA2D-4E4D-B185-C62F27EAB3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6123405" y="3872046"/>
            <a:ext cx="484171" cy="5232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9E5640F-77F0-4975-A1D8-3DA016D44C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6664756" y="3872046"/>
            <a:ext cx="484171" cy="5232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64C7AB4-D43B-46E4-90DC-2BE61B50E9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7206107" y="3872046"/>
            <a:ext cx="484171" cy="5232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19E7553-6F5D-4278-91E3-83092B5069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7747458" y="3872046"/>
            <a:ext cx="484171" cy="5232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ADC13A-E796-4CC7-A628-3D5B2249B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512" y="3137044"/>
            <a:ext cx="742186" cy="5268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8B6CB4C-3B6E-4377-9A9A-F56F885EAE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514" y="3137044"/>
            <a:ext cx="742186" cy="52682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AC9F1A45-CF33-41E4-844B-1B3E7D2C9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1998" y="3137044"/>
            <a:ext cx="742186" cy="52682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CCBA88F-20DB-4AB2-BDC2-C9F5B71F2B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0000" y="3137044"/>
            <a:ext cx="742186" cy="52682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4255CA-1FF2-4843-B127-C5893841D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4484" y="3137044"/>
            <a:ext cx="742186" cy="5268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2AFE6D4-A410-4CBB-9B3A-23B7D5E3F7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2486" y="3137044"/>
            <a:ext cx="742186" cy="52682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9DEE657-4D16-46D3-81A0-1CF27C9DA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970" y="3137044"/>
            <a:ext cx="742186" cy="52682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6EA3BCC-C998-4BAF-97F5-C42AC5572E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972" y="3137044"/>
            <a:ext cx="742186" cy="52682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5F306B0-A2AB-40CA-80D5-94F1B0737D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9456" y="3137044"/>
            <a:ext cx="742186" cy="52682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213E430-E519-40A2-8686-BAA14EEAE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458" y="3137044"/>
            <a:ext cx="742186" cy="52682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67C6FFE-BA55-4395-8E2C-31DAD04755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398" y="1840694"/>
            <a:ext cx="639088" cy="74076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0C8D846-7857-409B-A2F8-DB947CECD1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59" y="1637348"/>
            <a:ext cx="662327" cy="944106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4B252202-FAD3-4ACF-B618-9BB7A81D90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773" y="1637348"/>
            <a:ext cx="665232" cy="944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08665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comes next?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sheep?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strawberries?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1169858" y="446577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1219512" y="579089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A29739-C816-43EE-970C-B0E526A93F8C}"/>
              </a:ext>
            </a:extLst>
          </p:cNvPr>
          <p:cNvSpPr txBox="1"/>
          <p:nvPr/>
        </p:nvSpPr>
        <p:spPr>
          <a:xfrm>
            <a:off x="8737234" y="314168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E5BE7E2F-1A0B-4E5C-8211-BDB66BC753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34" name="Oval 33">
            <a:extLst>
              <a:ext uri="{FF2B5EF4-FFF2-40B4-BE49-F238E27FC236}">
                <a16:creationId xmlns:a16="http://schemas.microsoft.com/office/drawing/2014/main" id="{DB0BBC05-1BCE-427F-BFAE-47CD78964C41}"/>
              </a:ext>
            </a:extLst>
          </p:cNvPr>
          <p:cNvSpPr/>
          <p:nvPr/>
        </p:nvSpPr>
        <p:spPr>
          <a:xfrm>
            <a:off x="4223519" y="5361662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42AF8044-B517-42C5-8C35-69705AAC916C}"/>
              </a:ext>
            </a:extLst>
          </p:cNvPr>
          <p:cNvSpPr/>
          <p:nvPr/>
        </p:nvSpPr>
        <p:spPr>
          <a:xfrm>
            <a:off x="4605494" y="5759005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B0BD1657-2223-4F75-B6C8-6EDEA07A8FF9}"/>
              </a:ext>
            </a:extLst>
          </p:cNvPr>
          <p:cNvSpPr/>
          <p:nvPr/>
        </p:nvSpPr>
        <p:spPr>
          <a:xfrm>
            <a:off x="3737232" y="579089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F708CA05-694D-4A6D-806C-4B2383819AA9}"/>
              </a:ext>
            </a:extLst>
          </p:cNvPr>
          <p:cNvSpPr/>
          <p:nvPr/>
        </p:nvSpPr>
        <p:spPr>
          <a:xfrm>
            <a:off x="4816931" y="513319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4D640368-524D-4658-B992-1A68ED460285}"/>
              </a:ext>
            </a:extLst>
          </p:cNvPr>
          <p:cNvSpPr/>
          <p:nvPr/>
        </p:nvSpPr>
        <p:spPr>
          <a:xfrm>
            <a:off x="5295823" y="5673450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E03D01B9-85D1-4F61-8CE6-CA5BD52A463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5582054" y="3872046"/>
            <a:ext cx="484171" cy="52322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32DA5011-DA2D-4E4D-B185-C62F27EAB3C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6123405" y="3872046"/>
            <a:ext cx="484171" cy="52322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99E5640F-77F0-4975-A1D8-3DA016D44C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6664756" y="3872046"/>
            <a:ext cx="484171" cy="5232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B64C7AB4-D43B-46E4-90DC-2BE61B50E9D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7206107" y="3872046"/>
            <a:ext cx="484171" cy="523220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19E7553-6F5D-4278-91E3-83092B50695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7126"/>
          <a:stretch/>
        </p:blipFill>
        <p:spPr>
          <a:xfrm flipH="1">
            <a:off x="7747458" y="3872046"/>
            <a:ext cx="484171" cy="5232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ADC13A-E796-4CC7-A628-3D5B2249BB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19512" y="3137044"/>
            <a:ext cx="742186" cy="52682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98B6CB4C-3B6E-4377-9A9A-F56F885EAE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7514" y="3137044"/>
            <a:ext cx="742186" cy="52682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AC9F1A45-CF33-41E4-844B-1B3E7D2C9D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71998" y="3137044"/>
            <a:ext cx="742186" cy="52682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9CCBA88F-20DB-4AB2-BDC2-C9F5B71F2B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90000" y="3137044"/>
            <a:ext cx="742186" cy="52682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A14255CA-1FF2-4843-B127-C5893841DE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4484" y="3137044"/>
            <a:ext cx="742186" cy="5268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2AFE6D4-A410-4CBB-9B3A-23B7D5E3F7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42486" y="3137044"/>
            <a:ext cx="742186" cy="526825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9DEE657-4D16-46D3-81A0-1CF27C9DADB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76970" y="3137044"/>
            <a:ext cx="742186" cy="526825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46EA3BCC-C998-4BAF-97F5-C42AC5572E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972" y="3137044"/>
            <a:ext cx="742186" cy="526825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5F306B0-A2AB-40CA-80D5-94F1B0737D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9456" y="3137044"/>
            <a:ext cx="742186" cy="52682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213E430-E519-40A2-8686-BAA14EEAE9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458" y="3137044"/>
            <a:ext cx="742186" cy="526825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967C6FFE-BA55-4395-8E2C-31DAD04755D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398" y="1840694"/>
            <a:ext cx="639088" cy="740760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50C8D846-7857-409B-A2F8-DB947CECD1D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6759" y="1637348"/>
            <a:ext cx="662327" cy="944106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4B252202-FAD3-4ACF-B618-9BB7A81D907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4773" y="1637348"/>
            <a:ext cx="665232" cy="944106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A275E48C-4B33-426B-A62A-20A98EC30CB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4834" y="1396238"/>
            <a:ext cx="665232" cy="1185216"/>
          </a:xfrm>
          <a:prstGeom prst="rect">
            <a:avLst/>
          </a:prstGeom>
          <a:ln w="28575"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79593140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0FFCDBC-D555-4DB4-A317-DEE9BC4F7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    6,	7,	8,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pencils are circled?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2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CED95E-7E0B-46B7-9599-4EC386DC5D86}"/>
              </a:ext>
            </a:extLst>
          </p:cNvPr>
          <p:cNvSpPr/>
          <p:nvPr/>
        </p:nvSpPr>
        <p:spPr>
          <a:xfrm>
            <a:off x="3252759" y="579195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A8F265F-CA03-4FE8-A61B-305E07AFE228}"/>
              </a:ext>
            </a:extLst>
          </p:cNvPr>
          <p:cNvSpPr/>
          <p:nvPr/>
        </p:nvSpPr>
        <p:spPr>
          <a:xfrm>
            <a:off x="3683783" y="55289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70F4C5-2791-4A5A-878D-2B1C8EAF9C1A}"/>
              </a:ext>
            </a:extLst>
          </p:cNvPr>
          <p:cNvSpPr/>
          <p:nvPr/>
        </p:nvSpPr>
        <p:spPr>
          <a:xfrm>
            <a:off x="4043115" y="592539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6B9BD91-C7B7-4286-893F-B42FC8E5D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168" y="2798380"/>
            <a:ext cx="103163" cy="8546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966D05B-E69D-4600-BAF7-519137F14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106" y="2798380"/>
            <a:ext cx="103163" cy="8546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929C1C5-B85A-41BB-B4CF-D50011755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8044" y="2798380"/>
            <a:ext cx="103163" cy="8546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C32D80-2A1E-4B8A-8B99-C78248D174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5982" y="2798380"/>
            <a:ext cx="103163" cy="8546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7406E56-1695-4C00-94A8-367AC706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920" y="2798380"/>
            <a:ext cx="103163" cy="8546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42B2294-3512-433F-80CF-DE4D1695AD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1858" y="2798380"/>
            <a:ext cx="103163" cy="8546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C271A2A-73AF-45A6-AEF7-31BEDF409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796" y="2798380"/>
            <a:ext cx="103163" cy="8546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5626F62-D535-4BDD-A4EA-358CFE121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734" y="2798380"/>
            <a:ext cx="103163" cy="8546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CA7B5B4-E327-4A43-9489-053D55F67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672" y="2798380"/>
            <a:ext cx="103163" cy="85463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E207732-C215-4A1A-A7A9-329CC915D5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610" y="2798380"/>
            <a:ext cx="103163" cy="8546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968ACE3-60CC-457D-85BF-4389196B14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1546" y="2798380"/>
            <a:ext cx="103163" cy="854637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11ADF061-AA65-455B-A7DD-0BE79ABA7400}"/>
              </a:ext>
            </a:extLst>
          </p:cNvPr>
          <p:cNvSpPr/>
          <p:nvPr/>
        </p:nvSpPr>
        <p:spPr>
          <a:xfrm>
            <a:off x="1765830" y="4503649"/>
            <a:ext cx="318977" cy="31897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128DD391-C6A2-4B92-93EC-CF3AEFB738E1}"/>
              </a:ext>
            </a:extLst>
          </p:cNvPr>
          <p:cNvSpPr/>
          <p:nvPr/>
        </p:nvSpPr>
        <p:spPr>
          <a:xfrm>
            <a:off x="2244295" y="4503649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6A8653E-4290-429A-9CB7-3DCB2164FED2}"/>
              </a:ext>
            </a:extLst>
          </p:cNvPr>
          <p:cNvSpPr/>
          <p:nvPr/>
        </p:nvSpPr>
        <p:spPr>
          <a:xfrm>
            <a:off x="1999747" y="4928950"/>
            <a:ext cx="318977" cy="3189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3FB208D-3FC6-44EF-A0E3-5A6859E41FF0}"/>
              </a:ext>
            </a:extLst>
          </p:cNvPr>
          <p:cNvSpPr/>
          <p:nvPr/>
        </p:nvSpPr>
        <p:spPr>
          <a:xfrm>
            <a:off x="3109080" y="4493016"/>
            <a:ext cx="318977" cy="31897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Pentagon 39">
            <a:extLst>
              <a:ext uri="{FF2B5EF4-FFF2-40B4-BE49-F238E27FC236}">
                <a16:creationId xmlns:a16="http://schemas.microsoft.com/office/drawing/2014/main" id="{715AB8D1-4FFC-4065-9078-A3A73679014E}"/>
              </a:ext>
            </a:extLst>
          </p:cNvPr>
          <p:cNvSpPr/>
          <p:nvPr/>
        </p:nvSpPr>
        <p:spPr>
          <a:xfrm>
            <a:off x="3587545" y="4493016"/>
            <a:ext cx="318977" cy="318977"/>
          </a:xfrm>
          <a:prstGeom prst="pentagon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Pentagon 40">
            <a:extLst>
              <a:ext uri="{FF2B5EF4-FFF2-40B4-BE49-F238E27FC236}">
                <a16:creationId xmlns:a16="http://schemas.microsoft.com/office/drawing/2014/main" id="{F6FA267A-648B-48F4-8A56-AF6A6A79D545}"/>
              </a:ext>
            </a:extLst>
          </p:cNvPr>
          <p:cNvSpPr/>
          <p:nvPr/>
        </p:nvSpPr>
        <p:spPr>
          <a:xfrm>
            <a:off x="3342997" y="4918317"/>
            <a:ext cx="318977" cy="318977"/>
          </a:xfrm>
          <a:prstGeom prst="pentagon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0EB13F2-CA26-4524-BDAE-AC6A1F425085}"/>
              </a:ext>
            </a:extLst>
          </p:cNvPr>
          <p:cNvSpPr/>
          <p:nvPr/>
        </p:nvSpPr>
        <p:spPr>
          <a:xfrm>
            <a:off x="2860983" y="4363652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38F2A81-4D2B-4F56-9472-B296A1E2E2F3}"/>
              </a:ext>
            </a:extLst>
          </p:cNvPr>
          <p:cNvSpPr/>
          <p:nvPr/>
        </p:nvSpPr>
        <p:spPr>
          <a:xfrm>
            <a:off x="1521284" y="4363652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55673C-35D5-411F-A4FD-2E4F78F7EA32}"/>
              </a:ext>
            </a:extLst>
          </p:cNvPr>
          <p:cNvSpPr/>
          <p:nvPr/>
        </p:nvSpPr>
        <p:spPr>
          <a:xfrm>
            <a:off x="1122208" y="2610166"/>
            <a:ext cx="2072459" cy="124327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8AA496A-267B-E539-5E1A-A0F45AD46BB5}"/>
              </a:ext>
            </a:extLst>
          </p:cNvPr>
          <p:cNvSpPr/>
          <p:nvPr/>
        </p:nvSpPr>
        <p:spPr>
          <a:xfrm>
            <a:off x="2573920" y="127739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56269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90FFCDBC-D555-4DB4-A317-DEE9BC4F74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    6,	7,	8,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How many pencils are circled?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have the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12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5420922" y="4447592"/>
            <a:ext cx="1811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colour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1207907" y="590963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B577B0-23E2-4CC5-85F6-799A2859C356}"/>
              </a:ext>
            </a:extLst>
          </p:cNvPr>
          <p:cNvSpPr txBox="1"/>
          <p:nvPr/>
        </p:nvSpPr>
        <p:spPr>
          <a:xfrm>
            <a:off x="2641360" y="128578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A29739-C816-43EE-970C-B0E526A93F8C}"/>
              </a:ext>
            </a:extLst>
          </p:cNvPr>
          <p:cNvSpPr txBox="1"/>
          <p:nvPr/>
        </p:nvSpPr>
        <p:spPr>
          <a:xfrm>
            <a:off x="5420922" y="318465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C4CED95E-7E0B-46B7-9599-4EC386DC5D86}"/>
              </a:ext>
            </a:extLst>
          </p:cNvPr>
          <p:cNvSpPr/>
          <p:nvPr/>
        </p:nvSpPr>
        <p:spPr>
          <a:xfrm>
            <a:off x="3252759" y="579195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4A8F265F-CA03-4FE8-A61B-305E07AFE228}"/>
              </a:ext>
            </a:extLst>
          </p:cNvPr>
          <p:cNvSpPr/>
          <p:nvPr/>
        </p:nvSpPr>
        <p:spPr>
          <a:xfrm>
            <a:off x="3683783" y="5528929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E870F4C5-2791-4A5A-878D-2B1C8EAF9C1A}"/>
              </a:ext>
            </a:extLst>
          </p:cNvPr>
          <p:cNvSpPr/>
          <p:nvPr/>
        </p:nvSpPr>
        <p:spPr>
          <a:xfrm>
            <a:off x="4043115" y="592539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F6B9BD91-C7B7-4286-893F-B42FC8E5DCD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168" y="2798380"/>
            <a:ext cx="103163" cy="85463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966D05B-E69D-4600-BAF7-519137F14E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0106" y="2798380"/>
            <a:ext cx="103163" cy="85463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929C1C5-B85A-41BB-B4CF-D500117557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8044" y="2798380"/>
            <a:ext cx="103163" cy="85463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1C32D80-2A1E-4B8A-8B99-C78248D174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5982" y="2798380"/>
            <a:ext cx="103163" cy="854637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7406E56-1695-4C00-94A8-367AC706AD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3920" y="2798380"/>
            <a:ext cx="103163" cy="85463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42B2294-3512-433F-80CF-DE4D1695AD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1858" y="2798380"/>
            <a:ext cx="103163" cy="85463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BC271A2A-73AF-45A6-AEF7-31BEDF409C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796" y="2798380"/>
            <a:ext cx="103163" cy="85463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5626F62-D535-4BDD-A4EA-358CFE1219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7734" y="2798380"/>
            <a:ext cx="103163" cy="85463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CA7B5B4-E327-4A43-9489-053D55F672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35672" y="2798380"/>
            <a:ext cx="103163" cy="85463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E207732-C215-4A1A-A7A9-329CC915D5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3610" y="2798380"/>
            <a:ext cx="103163" cy="8546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968ACE3-60CC-457D-85BF-4389196B14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1546" y="2798380"/>
            <a:ext cx="103163" cy="854637"/>
          </a:xfrm>
          <a:prstGeom prst="rect">
            <a:avLst/>
          </a:prstGeom>
        </p:spPr>
      </p:pic>
      <p:sp>
        <p:nvSpPr>
          <p:cNvPr id="36" name="Oval 35">
            <a:extLst>
              <a:ext uri="{FF2B5EF4-FFF2-40B4-BE49-F238E27FC236}">
                <a16:creationId xmlns:a16="http://schemas.microsoft.com/office/drawing/2014/main" id="{11ADF061-AA65-455B-A7DD-0BE79ABA7400}"/>
              </a:ext>
            </a:extLst>
          </p:cNvPr>
          <p:cNvSpPr/>
          <p:nvPr/>
        </p:nvSpPr>
        <p:spPr>
          <a:xfrm>
            <a:off x="1765830" y="4503649"/>
            <a:ext cx="318977" cy="318977"/>
          </a:xfrm>
          <a:prstGeom prst="ellips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Isosceles Triangle 36">
            <a:extLst>
              <a:ext uri="{FF2B5EF4-FFF2-40B4-BE49-F238E27FC236}">
                <a16:creationId xmlns:a16="http://schemas.microsoft.com/office/drawing/2014/main" id="{128DD391-C6A2-4B92-93EC-CF3AEFB738E1}"/>
              </a:ext>
            </a:extLst>
          </p:cNvPr>
          <p:cNvSpPr/>
          <p:nvPr/>
        </p:nvSpPr>
        <p:spPr>
          <a:xfrm>
            <a:off x="2244295" y="4503649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46A8653E-4290-429A-9CB7-3DCB2164FED2}"/>
              </a:ext>
            </a:extLst>
          </p:cNvPr>
          <p:cNvSpPr/>
          <p:nvPr/>
        </p:nvSpPr>
        <p:spPr>
          <a:xfrm>
            <a:off x="1999747" y="4928950"/>
            <a:ext cx="318977" cy="31897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C3FB208D-3FC6-44EF-A0E3-5A6859E41FF0}"/>
              </a:ext>
            </a:extLst>
          </p:cNvPr>
          <p:cNvSpPr/>
          <p:nvPr/>
        </p:nvSpPr>
        <p:spPr>
          <a:xfrm>
            <a:off x="3109080" y="4493016"/>
            <a:ext cx="318977" cy="318977"/>
          </a:xfrm>
          <a:prstGeom prst="ellipse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Pentagon 39">
            <a:extLst>
              <a:ext uri="{FF2B5EF4-FFF2-40B4-BE49-F238E27FC236}">
                <a16:creationId xmlns:a16="http://schemas.microsoft.com/office/drawing/2014/main" id="{715AB8D1-4FFC-4065-9078-A3A73679014E}"/>
              </a:ext>
            </a:extLst>
          </p:cNvPr>
          <p:cNvSpPr/>
          <p:nvPr/>
        </p:nvSpPr>
        <p:spPr>
          <a:xfrm>
            <a:off x="3587545" y="4493016"/>
            <a:ext cx="318977" cy="318977"/>
          </a:xfrm>
          <a:prstGeom prst="pentagon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Pentagon 40">
            <a:extLst>
              <a:ext uri="{FF2B5EF4-FFF2-40B4-BE49-F238E27FC236}">
                <a16:creationId xmlns:a16="http://schemas.microsoft.com/office/drawing/2014/main" id="{F6FA267A-648B-48F4-8A56-AF6A6A79D545}"/>
              </a:ext>
            </a:extLst>
          </p:cNvPr>
          <p:cNvSpPr/>
          <p:nvPr/>
        </p:nvSpPr>
        <p:spPr>
          <a:xfrm>
            <a:off x="3342997" y="4918317"/>
            <a:ext cx="318977" cy="318977"/>
          </a:xfrm>
          <a:prstGeom prst="pentagon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50EB13F2-CA26-4524-BDAE-AC6A1F425085}"/>
              </a:ext>
            </a:extLst>
          </p:cNvPr>
          <p:cNvSpPr/>
          <p:nvPr/>
        </p:nvSpPr>
        <p:spPr>
          <a:xfrm>
            <a:off x="2860983" y="4363652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38F2A81-4D2B-4F56-9472-B296A1E2E2F3}"/>
              </a:ext>
            </a:extLst>
          </p:cNvPr>
          <p:cNvSpPr/>
          <p:nvPr/>
        </p:nvSpPr>
        <p:spPr>
          <a:xfrm>
            <a:off x="1521284" y="4363652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55673C-35D5-411F-A4FD-2E4F78F7EA32}"/>
              </a:ext>
            </a:extLst>
          </p:cNvPr>
          <p:cNvSpPr/>
          <p:nvPr/>
        </p:nvSpPr>
        <p:spPr>
          <a:xfrm>
            <a:off x="1122208" y="2610166"/>
            <a:ext cx="2072459" cy="124327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08AA496A-267B-E539-5E1A-A0F45AD46BB5}"/>
              </a:ext>
            </a:extLst>
          </p:cNvPr>
          <p:cNvSpPr/>
          <p:nvPr/>
        </p:nvSpPr>
        <p:spPr>
          <a:xfrm>
            <a:off x="2573920" y="1277396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762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967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One more than 5 is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one counter for each cow.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have these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3A149A-8A08-4968-BE06-5E5DF9B31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16" y="1086539"/>
            <a:ext cx="1256486" cy="1185364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9C5A472B-91CF-4885-9B03-9FD8AD5F4B22}"/>
              </a:ext>
            </a:extLst>
          </p:cNvPr>
          <p:cNvSpPr/>
          <p:nvPr/>
        </p:nvSpPr>
        <p:spPr>
          <a:xfrm>
            <a:off x="5710195" y="584863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16A82A4-573B-48BC-8094-40C8E40AD5DF}"/>
              </a:ext>
            </a:extLst>
          </p:cNvPr>
          <p:cNvSpPr/>
          <p:nvPr/>
        </p:nvSpPr>
        <p:spPr>
          <a:xfrm>
            <a:off x="6303607" y="56201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172B9873-EDD8-4595-A199-7997AF2DC3E8}"/>
              </a:ext>
            </a:extLst>
          </p:cNvPr>
          <p:cNvSpPr/>
          <p:nvPr/>
        </p:nvSpPr>
        <p:spPr>
          <a:xfrm>
            <a:off x="1765830" y="4598998"/>
            <a:ext cx="318977" cy="318977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4A1088E-4364-43FA-ABB5-C861F84117F6}"/>
              </a:ext>
            </a:extLst>
          </p:cNvPr>
          <p:cNvSpPr/>
          <p:nvPr/>
        </p:nvSpPr>
        <p:spPr>
          <a:xfrm>
            <a:off x="2244295" y="4598998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C463FF9-3026-442C-809A-F32D5E755AD8}"/>
              </a:ext>
            </a:extLst>
          </p:cNvPr>
          <p:cNvSpPr/>
          <p:nvPr/>
        </p:nvSpPr>
        <p:spPr>
          <a:xfrm>
            <a:off x="1999747" y="5024299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1D637EF-D0C8-41E5-96C3-83D9AACA8C48}"/>
              </a:ext>
            </a:extLst>
          </p:cNvPr>
          <p:cNvSpPr/>
          <p:nvPr/>
        </p:nvSpPr>
        <p:spPr>
          <a:xfrm>
            <a:off x="3109080" y="4588365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0D31F83-891F-424C-AF7B-81E43E66E826}"/>
              </a:ext>
            </a:extLst>
          </p:cNvPr>
          <p:cNvSpPr/>
          <p:nvPr/>
        </p:nvSpPr>
        <p:spPr>
          <a:xfrm>
            <a:off x="3587545" y="4588365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FF9776-A7D5-4CCA-AAC7-9C24088B2942}"/>
              </a:ext>
            </a:extLst>
          </p:cNvPr>
          <p:cNvSpPr/>
          <p:nvPr/>
        </p:nvSpPr>
        <p:spPr>
          <a:xfrm>
            <a:off x="3342997" y="5013666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BA67A09-61A7-42FE-B821-BD60571F7789}"/>
              </a:ext>
            </a:extLst>
          </p:cNvPr>
          <p:cNvSpPr/>
          <p:nvPr/>
        </p:nvSpPr>
        <p:spPr>
          <a:xfrm>
            <a:off x="2860983" y="4459001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DEDB6AD-8DA1-4E4A-8646-AF9128189187}"/>
              </a:ext>
            </a:extLst>
          </p:cNvPr>
          <p:cNvSpPr/>
          <p:nvPr/>
        </p:nvSpPr>
        <p:spPr>
          <a:xfrm>
            <a:off x="1521284" y="4459001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9A56E09-67C2-4A99-A25D-355A99549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430" y="2614060"/>
            <a:ext cx="936071" cy="75718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D309416-7115-45F8-B26D-DC863FCF28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6174" y="2614060"/>
            <a:ext cx="936071" cy="75718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52AE000-88B5-482E-A79A-376A95FAC1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245" y="2626335"/>
            <a:ext cx="936071" cy="75718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1F7157C-2CF8-47A1-BC88-2A11F1E3BA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7989" y="2626335"/>
            <a:ext cx="936071" cy="7571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37A6132-3575-4200-9886-2C6BF68E0A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060" y="2638610"/>
            <a:ext cx="936071" cy="75718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5DB769D-8111-4395-8FD5-497B37CDC4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9804" y="2638610"/>
            <a:ext cx="936071" cy="757184"/>
          </a:xfrm>
          <a:prstGeom prst="rect">
            <a:avLst/>
          </a:prstGeom>
        </p:spPr>
      </p:pic>
      <p:sp>
        <p:nvSpPr>
          <p:cNvPr id="38" name="Rectangle 37">
            <a:extLst>
              <a:ext uri="{FF2B5EF4-FFF2-40B4-BE49-F238E27FC236}">
                <a16:creationId xmlns:a16="http://schemas.microsoft.com/office/drawing/2014/main" id="{6FA30EFD-4D03-179D-6A3E-B7BCC6FE28B5}"/>
              </a:ext>
            </a:extLst>
          </p:cNvPr>
          <p:cNvSpPr/>
          <p:nvPr/>
        </p:nvSpPr>
        <p:spPr>
          <a:xfrm>
            <a:off x="4476993" y="12795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602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96774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One more than 5 is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one counter for each cow.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have these shapes been sorted?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3440249" y="560656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B577B0-23E2-4CC5-85F6-799A2859C356}"/>
              </a:ext>
            </a:extLst>
          </p:cNvPr>
          <p:cNvSpPr txBox="1"/>
          <p:nvPr/>
        </p:nvSpPr>
        <p:spPr>
          <a:xfrm>
            <a:off x="3955778" y="1308588"/>
            <a:ext cx="16326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B3A149A-8A08-4968-BE06-5E5DF9B313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97216" y="1086539"/>
            <a:ext cx="1256486" cy="1185364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9C5A472B-91CF-4885-9B03-9FD8AD5F4B22}"/>
              </a:ext>
            </a:extLst>
          </p:cNvPr>
          <p:cNvSpPr/>
          <p:nvPr/>
        </p:nvSpPr>
        <p:spPr>
          <a:xfrm>
            <a:off x="5710195" y="5848633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216A82A4-573B-48BC-8094-40C8E40AD5DF}"/>
              </a:ext>
            </a:extLst>
          </p:cNvPr>
          <p:cNvSpPr/>
          <p:nvPr/>
        </p:nvSpPr>
        <p:spPr>
          <a:xfrm>
            <a:off x="6303607" y="56201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172B9873-EDD8-4595-A199-7997AF2DC3E8}"/>
              </a:ext>
            </a:extLst>
          </p:cNvPr>
          <p:cNvSpPr/>
          <p:nvPr/>
        </p:nvSpPr>
        <p:spPr>
          <a:xfrm>
            <a:off x="1765830" y="4598998"/>
            <a:ext cx="318977" cy="318977"/>
          </a:xfrm>
          <a:prstGeom prst="rt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B4A1088E-4364-43FA-ABB5-C861F84117F6}"/>
              </a:ext>
            </a:extLst>
          </p:cNvPr>
          <p:cNvSpPr/>
          <p:nvPr/>
        </p:nvSpPr>
        <p:spPr>
          <a:xfrm>
            <a:off x="2244295" y="4598998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Isosceles Triangle 20">
            <a:extLst>
              <a:ext uri="{FF2B5EF4-FFF2-40B4-BE49-F238E27FC236}">
                <a16:creationId xmlns:a16="http://schemas.microsoft.com/office/drawing/2014/main" id="{2C463FF9-3026-442C-809A-F32D5E755AD8}"/>
              </a:ext>
            </a:extLst>
          </p:cNvPr>
          <p:cNvSpPr/>
          <p:nvPr/>
        </p:nvSpPr>
        <p:spPr>
          <a:xfrm>
            <a:off x="1999747" y="5024299"/>
            <a:ext cx="318977" cy="318977"/>
          </a:xfrm>
          <a:prstGeom prst="triangle">
            <a:avLst/>
          </a:prstGeom>
          <a:solidFill>
            <a:schemeClr val="accent2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1D637EF-D0C8-41E5-96C3-83D9AACA8C48}"/>
              </a:ext>
            </a:extLst>
          </p:cNvPr>
          <p:cNvSpPr/>
          <p:nvPr/>
        </p:nvSpPr>
        <p:spPr>
          <a:xfrm>
            <a:off x="3109080" y="4588365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0D31F83-891F-424C-AF7B-81E43E66E826}"/>
              </a:ext>
            </a:extLst>
          </p:cNvPr>
          <p:cNvSpPr/>
          <p:nvPr/>
        </p:nvSpPr>
        <p:spPr>
          <a:xfrm>
            <a:off x="3587545" y="4588365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AFFF9776-A7D5-4CCA-AAC7-9C24088B2942}"/>
              </a:ext>
            </a:extLst>
          </p:cNvPr>
          <p:cNvSpPr/>
          <p:nvPr/>
        </p:nvSpPr>
        <p:spPr>
          <a:xfrm>
            <a:off x="3342997" y="5013666"/>
            <a:ext cx="318977" cy="3189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3BA67A09-61A7-42FE-B821-BD60571F7789}"/>
              </a:ext>
            </a:extLst>
          </p:cNvPr>
          <p:cNvSpPr/>
          <p:nvPr/>
        </p:nvSpPr>
        <p:spPr>
          <a:xfrm>
            <a:off x="2860983" y="4459001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DEDB6AD-8DA1-4E4A-8646-AF9128189187}"/>
              </a:ext>
            </a:extLst>
          </p:cNvPr>
          <p:cNvSpPr/>
          <p:nvPr/>
        </p:nvSpPr>
        <p:spPr>
          <a:xfrm>
            <a:off x="1521284" y="4459001"/>
            <a:ext cx="1275908" cy="946297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04AF61B-9311-4DEF-AB0B-E5EBE8D9CCBD}"/>
              </a:ext>
            </a:extLst>
          </p:cNvPr>
          <p:cNvSpPr txBox="1"/>
          <p:nvPr/>
        </p:nvSpPr>
        <p:spPr>
          <a:xfrm>
            <a:off x="4411646" y="4773236"/>
            <a:ext cx="18919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By shape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E9A56E09-67C2-4A99-A25D-355A995495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70430" y="2614060"/>
            <a:ext cx="936071" cy="75718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D309416-7115-45F8-B26D-DC863FCF28E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6174" y="2614060"/>
            <a:ext cx="936071" cy="75718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B52AE000-88B5-482E-A79A-376A95FAC1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32245" y="2626335"/>
            <a:ext cx="936071" cy="75718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01F7157C-2CF8-47A1-BC88-2A11F1E3BA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7989" y="2626335"/>
            <a:ext cx="936071" cy="7571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37A6132-3575-4200-9886-2C6BF68E0A2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94060" y="2638610"/>
            <a:ext cx="936071" cy="75718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5DB769D-8111-4395-8FD5-497B37CDC4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19804" y="2638610"/>
            <a:ext cx="936071" cy="757184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08796A8D-D2EE-461E-8BEE-160B70372A7F}"/>
              </a:ext>
            </a:extLst>
          </p:cNvPr>
          <p:cNvSpPr/>
          <p:nvPr/>
        </p:nvSpPr>
        <p:spPr>
          <a:xfrm>
            <a:off x="1443733" y="3466076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FA30EFD-4D03-179D-6A3E-B7BCC6FE28B5}"/>
              </a:ext>
            </a:extLst>
          </p:cNvPr>
          <p:cNvSpPr/>
          <p:nvPr/>
        </p:nvSpPr>
        <p:spPr>
          <a:xfrm>
            <a:off x="4476993" y="127953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EA80D051-74C0-452B-E334-C573520524CD}"/>
              </a:ext>
            </a:extLst>
          </p:cNvPr>
          <p:cNvSpPr/>
          <p:nvPr/>
        </p:nvSpPr>
        <p:spPr>
          <a:xfrm>
            <a:off x="2352165" y="345988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BBB4039B-F9AB-9874-E6C4-FDC6329C2B52}"/>
              </a:ext>
            </a:extLst>
          </p:cNvPr>
          <p:cNvSpPr/>
          <p:nvPr/>
        </p:nvSpPr>
        <p:spPr>
          <a:xfrm>
            <a:off x="3292127" y="345369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CCB49F86-6F79-6D23-98FC-8332815128CB}"/>
              </a:ext>
            </a:extLst>
          </p:cNvPr>
          <p:cNvSpPr/>
          <p:nvPr/>
        </p:nvSpPr>
        <p:spPr>
          <a:xfrm>
            <a:off x="4232089" y="3447497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B1C00F9-F44E-8F50-3C97-ACEC28A214B1}"/>
              </a:ext>
            </a:extLst>
          </p:cNvPr>
          <p:cNvSpPr/>
          <p:nvPr/>
        </p:nvSpPr>
        <p:spPr>
          <a:xfrm>
            <a:off x="5172051" y="344130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4E662462-24CA-F8F8-5807-EDF44EB26B62}"/>
              </a:ext>
            </a:extLst>
          </p:cNvPr>
          <p:cNvSpPr/>
          <p:nvPr/>
        </p:nvSpPr>
        <p:spPr>
          <a:xfrm>
            <a:off x="6112013" y="3435111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10996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442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comes next?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counters to show the number of sweets.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7206545-F224-451D-BF25-FFB72F97D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7517"/>
            <a:ext cx="1256329" cy="1185216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BF235F52-D438-4A17-AEA0-933412AED84E}"/>
              </a:ext>
            </a:extLst>
          </p:cNvPr>
          <p:cNvSpPr/>
          <p:nvPr/>
        </p:nvSpPr>
        <p:spPr>
          <a:xfrm>
            <a:off x="3385241" y="587447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54372A7-30EF-46FA-82B4-1B5FAF09BE39}"/>
              </a:ext>
            </a:extLst>
          </p:cNvPr>
          <p:cNvSpPr/>
          <p:nvPr/>
        </p:nvSpPr>
        <p:spPr>
          <a:xfrm>
            <a:off x="3869097" y="598701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70A31B4-8713-4D4F-ABD4-3977052E901A}"/>
              </a:ext>
            </a:extLst>
          </p:cNvPr>
          <p:cNvSpPr/>
          <p:nvPr/>
        </p:nvSpPr>
        <p:spPr>
          <a:xfrm>
            <a:off x="4241626" y="57608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713620A-11D2-4A21-9B7B-571866CAE09F}"/>
              </a:ext>
            </a:extLst>
          </p:cNvPr>
          <p:cNvSpPr/>
          <p:nvPr/>
        </p:nvSpPr>
        <p:spPr>
          <a:xfrm>
            <a:off x="4725482" y="60150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22">
            <a:extLst>
              <a:ext uri="{FF2B5EF4-FFF2-40B4-BE49-F238E27FC236}">
                <a16:creationId xmlns:a16="http://schemas.microsoft.com/office/drawing/2014/main" id="{E35FE68F-67FC-4981-8B33-1C9A45C069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902945"/>
              </p:ext>
            </p:extLst>
          </p:nvPr>
        </p:nvGraphicFramePr>
        <p:xfrm>
          <a:off x="1321084" y="4871206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72CCA92A-2B32-4514-984B-B47630B10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912" y="3325408"/>
            <a:ext cx="810626" cy="34987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9B69D09-46B2-4F3D-A803-184026885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912" y="3692153"/>
            <a:ext cx="810626" cy="3498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F03C80B-6E75-48EA-845B-96DE5F42F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154" y="3325408"/>
            <a:ext cx="810626" cy="34987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7429820-DF5A-4811-8095-87084A2A4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154" y="3692153"/>
            <a:ext cx="810626" cy="34987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49E4890-B85E-4AD9-9B15-AB4EFCD33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396" y="3325408"/>
            <a:ext cx="810626" cy="34987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BD32744-13E7-4AD5-9A9C-8E81C5840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396" y="3692153"/>
            <a:ext cx="810626" cy="34987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1C9B4A4-3BDB-47C9-8616-99ECC4707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638" y="3325408"/>
            <a:ext cx="810626" cy="34987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AE0C07A-E87D-448C-9C50-9FC49DA59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638" y="3692153"/>
            <a:ext cx="810626" cy="34987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603CD69-1135-4258-AF19-BD0CE077A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880" y="3325408"/>
            <a:ext cx="810626" cy="34987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D798232-28E0-4783-B89B-4154F4050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880" y="3692153"/>
            <a:ext cx="810626" cy="349875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1513192-59D9-426F-A1EF-9150FA6E8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815" y="1362016"/>
            <a:ext cx="511335" cy="101712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644A8449-DE02-42FA-BABA-5B10BEA87D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50" y="1373743"/>
            <a:ext cx="585844" cy="101712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8BBA513-D5CC-499A-8747-CDF9A7E53B6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85" y="1184696"/>
            <a:ext cx="578365" cy="121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0843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442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What comes next?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Draw counters to show the number of sweets.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Complete the number track.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5620144" y="5770520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7206545-F224-451D-BF25-FFB72F97D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7517"/>
            <a:ext cx="1256329" cy="1185216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BF235F52-D438-4A17-AEA0-933412AED84E}"/>
              </a:ext>
            </a:extLst>
          </p:cNvPr>
          <p:cNvSpPr/>
          <p:nvPr/>
        </p:nvSpPr>
        <p:spPr>
          <a:xfrm>
            <a:off x="3385241" y="587447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54372A7-30EF-46FA-82B4-1B5FAF09BE39}"/>
              </a:ext>
            </a:extLst>
          </p:cNvPr>
          <p:cNvSpPr/>
          <p:nvPr/>
        </p:nvSpPr>
        <p:spPr>
          <a:xfrm>
            <a:off x="3869097" y="598701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C70A31B4-8713-4D4F-ABD4-3977052E901A}"/>
              </a:ext>
            </a:extLst>
          </p:cNvPr>
          <p:cNvSpPr/>
          <p:nvPr/>
        </p:nvSpPr>
        <p:spPr>
          <a:xfrm>
            <a:off x="4241626" y="576088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713620A-11D2-4A21-9B7B-571866CAE09F}"/>
              </a:ext>
            </a:extLst>
          </p:cNvPr>
          <p:cNvSpPr/>
          <p:nvPr/>
        </p:nvSpPr>
        <p:spPr>
          <a:xfrm>
            <a:off x="4725482" y="60150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22">
            <a:extLst>
              <a:ext uri="{FF2B5EF4-FFF2-40B4-BE49-F238E27FC236}">
                <a16:creationId xmlns:a16="http://schemas.microsoft.com/office/drawing/2014/main" id="{E35FE68F-67FC-4981-8B33-1C9A45C0697A}"/>
              </a:ext>
            </a:extLst>
          </p:cNvPr>
          <p:cNvGraphicFramePr>
            <a:graphicFrameLocks noGrp="1"/>
          </p:cNvGraphicFramePr>
          <p:nvPr/>
        </p:nvGraphicFramePr>
        <p:xfrm>
          <a:off x="1321084" y="4871206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33" name="TextBox 32">
            <a:extLst>
              <a:ext uri="{FF2B5EF4-FFF2-40B4-BE49-F238E27FC236}">
                <a16:creationId xmlns:a16="http://schemas.microsoft.com/office/drawing/2014/main" id="{CC7AC3C3-DF1D-4FD8-8068-C104B9819AD3}"/>
              </a:ext>
            </a:extLst>
          </p:cNvPr>
          <p:cNvSpPr txBox="1"/>
          <p:nvPr/>
        </p:nvSpPr>
        <p:spPr>
          <a:xfrm>
            <a:off x="4548176" y="491058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9D48C96-ED83-47C1-B1C7-B6D292BC679F}"/>
              </a:ext>
            </a:extLst>
          </p:cNvPr>
          <p:cNvSpPr txBox="1"/>
          <p:nvPr/>
        </p:nvSpPr>
        <p:spPr>
          <a:xfrm>
            <a:off x="7016227" y="491058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2CCA92A-2B32-4514-984B-B47630B109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912" y="3325408"/>
            <a:ext cx="810626" cy="34987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9B69D09-46B2-4F3D-A803-184026885F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912" y="3692153"/>
            <a:ext cx="810626" cy="3498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F03C80B-6E75-48EA-845B-96DE5F42F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154" y="3325408"/>
            <a:ext cx="810626" cy="34987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7429820-DF5A-4811-8095-87084A2A49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99154" y="3692153"/>
            <a:ext cx="810626" cy="34987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349E4890-B85E-4AD9-9B15-AB4EFCD3343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396" y="3325408"/>
            <a:ext cx="810626" cy="34987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BD32744-13E7-4AD5-9A9C-8E81C5840B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1396" y="3692153"/>
            <a:ext cx="810626" cy="34987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1C9B4A4-3BDB-47C9-8616-99ECC4707F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638" y="3325408"/>
            <a:ext cx="810626" cy="34987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6AE0C07A-E87D-448C-9C50-9FC49DA599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03638" y="3692153"/>
            <a:ext cx="810626" cy="34987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603CD69-1135-4258-AF19-BD0CE077A6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880" y="3325408"/>
            <a:ext cx="810626" cy="34987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9D798232-28E0-4783-B89B-4154F4050A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5880" y="3692153"/>
            <a:ext cx="810626" cy="349875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1F964787-05A4-4979-8A4C-1F12F2DC405D}"/>
              </a:ext>
            </a:extLst>
          </p:cNvPr>
          <p:cNvSpPr/>
          <p:nvPr/>
        </p:nvSpPr>
        <p:spPr>
          <a:xfrm>
            <a:off x="6479153" y="319517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B9808A20-5C42-4A26-9EBF-1807FA39B2AA}"/>
              </a:ext>
            </a:extLst>
          </p:cNvPr>
          <p:cNvSpPr/>
          <p:nvPr/>
        </p:nvSpPr>
        <p:spPr>
          <a:xfrm>
            <a:off x="6999824" y="319517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18676D74-7BCD-45E1-A087-9612EA17DAA3}"/>
              </a:ext>
            </a:extLst>
          </p:cNvPr>
          <p:cNvSpPr/>
          <p:nvPr/>
        </p:nvSpPr>
        <p:spPr>
          <a:xfrm>
            <a:off x="7520495" y="319517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862FE770-5966-4DA7-B04B-D708FE3645D9}"/>
              </a:ext>
            </a:extLst>
          </p:cNvPr>
          <p:cNvSpPr/>
          <p:nvPr/>
        </p:nvSpPr>
        <p:spPr>
          <a:xfrm>
            <a:off x="7520495" y="36545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3CD7587F-6372-4BBC-A009-469A8103319A}"/>
              </a:ext>
            </a:extLst>
          </p:cNvPr>
          <p:cNvSpPr/>
          <p:nvPr/>
        </p:nvSpPr>
        <p:spPr>
          <a:xfrm>
            <a:off x="6479153" y="36545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E6E4C2C-944A-4694-9DCF-B8AF6C23782D}"/>
              </a:ext>
            </a:extLst>
          </p:cNvPr>
          <p:cNvSpPr/>
          <p:nvPr/>
        </p:nvSpPr>
        <p:spPr>
          <a:xfrm>
            <a:off x="6999824" y="36545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0570D84D-D274-432B-B412-478B7F5279F4}"/>
              </a:ext>
            </a:extLst>
          </p:cNvPr>
          <p:cNvSpPr/>
          <p:nvPr/>
        </p:nvSpPr>
        <p:spPr>
          <a:xfrm>
            <a:off x="8041166" y="319517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751418D8-A057-49AB-86FD-6B258BDF7A6F}"/>
              </a:ext>
            </a:extLst>
          </p:cNvPr>
          <p:cNvSpPr/>
          <p:nvPr/>
        </p:nvSpPr>
        <p:spPr>
          <a:xfrm>
            <a:off x="8561836" y="3195174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40C97B89-DF6E-4280-95BF-C27C73E69C05}"/>
              </a:ext>
            </a:extLst>
          </p:cNvPr>
          <p:cNvSpPr/>
          <p:nvPr/>
        </p:nvSpPr>
        <p:spPr>
          <a:xfrm>
            <a:off x="8561836" y="36545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B2D944F6-FBF5-4F77-BBD5-EE5FD4190F65}"/>
              </a:ext>
            </a:extLst>
          </p:cNvPr>
          <p:cNvSpPr/>
          <p:nvPr/>
        </p:nvSpPr>
        <p:spPr>
          <a:xfrm>
            <a:off x="8041166" y="3654530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>
            <a:extLst>
              <a:ext uri="{FF2B5EF4-FFF2-40B4-BE49-F238E27FC236}">
                <a16:creationId xmlns:a16="http://schemas.microsoft.com/office/drawing/2014/main" id="{D6B6B524-3BC9-4188-A1A8-62F07FAB29F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23"/>
          <a:stretch/>
        </p:blipFill>
        <p:spPr>
          <a:xfrm>
            <a:off x="6177288" y="1558714"/>
            <a:ext cx="570887" cy="780856"/>
          </a:xfrm>
          <a:prstGeom prst="rect">
            <a:avLst/>
          </a:prstGeom>
          <a:ln w="19050">
            <a:solidFill>
              <a:srgbClr val="FF0000"/>
            </a:solidFill>
          </a:ln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61513192-59D9-426F-A1EF-9150FA6E850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815" y="1362016"/>
            <a:ext cx="511335" cy="1017125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644A8449-DE02-42FA-BABA-5B10BEA87D1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450" y="1373743"/>
            <a:ext cx="585844" cy="1017125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08BBA513-D5CC-499A-8747-CDF9A7E53B6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0085" y="1184696"/>
            <a:ext cx="578365" cy="1214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06805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12502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10,  9,   8,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Match the counters to the correct number.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			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How many flowers are there?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5C4233-E061-450F-A271-77EF60FD1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EE58DA22-E810-4CCE-8B43-EC0DF53DF05A}"/>
              </a:ext>
            </a:extLst>
          </p:cNvPr>
          <p:cNvSpPr/>
          <p:nvPr/>
        </p:nvSpPr>
        <p:spPr>
          <a:xfrm>
            <a:off x="3814646" y="524814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F0526E1-6529-4FFB-94D0-7E38C4BEE9FB}"/>
              </a:ext>
            </a:extLst>
          </p:cNvPr>
          <p:cNvSpPr/>
          <p:nvPr/>
        </p:nvSpPr>
        <p:spPr>
          <a:xfrm>
            <a:off x="4331683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36F2E91-0159-4C41-8FDC-1034966E2058}"/>
              </a:ext>
            </a:extLst>
          </p:cNvPr>
          <p:cNvSpPr/>
          <p:nvPr/>
        </p:nvSpPr>
        <p:spPr>
          <a:xfrm>
            <a:off x="3328359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5ED3349-7D1D-4C1C-B711-12184B30819B}"/>
              </a:ext>
            </a:extLst>
          </p:cNvPr>
          <p:cNvSpPr/>
          <p:nvPr/>
        </p:nvSpPr>
        <p:spPr>
          <a:xfrm>
            <a:off x="5335006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33A9A2A-C653-4FDB-BD45-122C38B6C8AF}"/>
              </a:ext>
            </a:extLst>
          </p:cNvPr>
          <p:cNvSpPr/>
          <p:nvPr/>
        </p:nvSpPr>
        <p:spPr>
          <a:xfrm>
            <a:off x="4864840" y="524814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4EB5816-92F3-4049-B92F-3827077A38FF}"/>
              </a:ext>
            </a:extLst>
          </p:cNvPr>
          <p:cNvSpPr/>
          <p:nvPr/>
        </p:nvSpPr>
        <p:spPr>
          <a:xfrm>
            <a:off x="1305192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067A643-A751-4D71-A5FE-488117118C0D}"/>
              </a:ext>
            </a:extLst>
          </p:cNvPr>
          <p:cNvSpPr/>
          <p:nvPr/>
        </p:nvSpPr>
        <p:spPr>
          <a:xfrm>
            <a:off x="1825863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A2DDFC0-99A5-41F4-8CB6-1150C28FD210}"/>
              </a:ext>
            </a:extLst>
          </p:cNvPr>
          <p:cNvSpPr/>
          <p:nvPr/>
        </p:nvSpPr>
        <p:spPr>
          <a:xfrm>
            <a:off x="2346534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A56C5C0-3180-48DA-81D8-9312B21BAFA2}"/>
              </a:ext>
            </a:extLst>
          </p:cNvPr>
          <p:cNvSpPr/>
          <p:nvPr/>
        </p:nvSpPr>
        <p:spPr>
          <a:xfrm>
            <a:off x="3908545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65FDCD6-65F1-4C02-9855-B3D5082EFE4E}"/>
              </a:ext>
            </a:extLst>
          </p:cNvPr>
          <p:cNvSpPr/>
          <p:nvPr/>
        </p:nvSpPr>
        <p:spPr>
          <a:xfrm>
            <a:off x="2867205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56CB117-6BF2-4D34-B305-6B6C1F257E98}"/>
              </a:ext>
            </a:extLst>
          </p:cNvPr>
          <p:cNvSpPr/>
          <p:nvPr/>
        </p:nvSpPr>
        <p:spPr>
          <a:xfrm>
            <a:off x="3387876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6EA287-C506-483A-BF76-6EA46EF3B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399" y="4102805"/>
            <a:ext cx="831059" cy="7420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B07C314-70F2-4F13-B04E-6EB2FE10E1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297" y="4102805"/>
            <a:ext cx="831059" cy="74201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FE87E91-3CFE-4316-A92A-CB94268F6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195" y="4102805"/>
            <a:ext cx="831059" cy="74201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DE28266-CEEE-40D5-ACE7-D2247BD77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3093" y="4102805"/>
            <a:ext cx="831059" cy="74201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ADC6250-D400-4068-AF1B-DE61D9DC6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991" y="4092172"/>
            <a:ext cx="831059" cy="74201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510F26D-0DFB-4282-BE2C-A91ABBD62C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889" y="4102805"/>
            <a:ext cx="831059" cy="74201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080DBE7-6C0F-43CB-B04C-18DF57137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5787" y="4102805"/>
            <a:ext cx="831059" cy="74201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832A775-0B9E-4ACC-8D02-CD582C5F34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685" y="4102805"/>
            <a:ext cx="831059" cy="74201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A4246AB2-AB14-4D0E-8C12-A1D64FBDFAFF}"/>
              </a:ext>
            </a:extLst>
          </p:cNvPr>
          <p:cNvSpPr txBox="1"/>
          <p:nvPr/>
        </p:nvSpPr>
        <p:spPr>
          <a:xfrm>
            <a:off x="5040358" y="2689665"/>
            <a:ext cx="4954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five		six		seven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5BD461D-9933-E61C-4188-39A8768188FC}"/>
              </a:ext>
            </a:extLst>
          </p:cNvPr>
          <p:cNvSpPr/>
          <p:nvPr/>
        </p:nvSpPr>
        <p:spPr>
          <a:xfrm>
            <a:off x="2985823" y="12447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6196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12502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10,  9,   8,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Match the counters to the correct number.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				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marL="514350" indent="-514350" algn="l">
              <a:buAutoNum type="arabicParenR" startAt="3"/>
            </a:pPr>
            <a:r>
              <a:rPr lang="en-GB" sz="2800" dirty="0">
                <a:latin typeface="Comic Sans MS" panose="030F0702030302020204" pitchFamily="66" charset="0"/>
              </a:rPr>
              <a:t>    How many flowers are there?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3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6218922" y="342990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1170853" y="567737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B577B0-23E2-4CC5-85F6-799A2859C356}"/>
              </a:ext>
            </a:extLst>
          </p:cNvPr>
          <p:cNvSpPr txBox="1"/>
          <p:nvPr/>
        </p:nvSpPr>
        <p:spPr>
          <a:xfrm>
            <a:off x="3054739" y="1266827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B05C4233-E061-450F-A271-77EF60FD15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7294" y="1086761"/>
            <a:ext cx="1256329" cy="1185216"/>
          </a:xfrm>
          <a:prstGeom prst="rect">
            <a:avLst/>
          </a:prstGeom>
        </p:spPr>
      </p:pic>
      <p:sp>
        <p:nvSpPr>
          <p:cNvPr id="16" name="Oval 15">
            <a:extLst>
              <a:ext uri="{FF2B5EF4-FFF2-40B4-BE49-F238E27FC236}">
                <a16:creationId xmlns:a16="http://schemas.microsoft.com/office/drawing/2014/main" id="{EE58DA22-E810-4CCE-8B43-EC0DF53DF05A}"/>
              </a:ext>
            </a:extLst>
          </p:cNvPr>
          <p:cNvSpPr/>
          <p:nvPr/>
        </p:nvSpPr>
        <p:spPr>
          <a:xfrm>
            <a:off x="3814646" y="524814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F0526E1-6529-4FFB-94D0-7E38C4BEE9FB}"/>
              </a:ext>
            </a:extLst>
          </p:cNvPr>
          <p:cNvSpPr/>
          <p:nvPr/>
        </p:nvSpPr>
        <p:spPr>
          <a:xfrm>
            <a:off x="4331683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936F2E91-0159-4C41-8FDC-1034966E2058}"/>
              </a:ext>
            </a:extLst>
          </p:cNvPr>
          <p:cNvSpPr/>
          <p:nvPr/>
        </p:nvSpPr>
        <p:spPr>
          <a:xfrm>
            <a:off x="3328359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5ED3349-7D1D-4C1C-B711-12184B30819B}"/>
              </a:ext>
            </a:extLst>
          </p:cNvPr>
          <p:cNvSpPr/>
          <p:nvPr/>
        </p:nvSpPr>
        <p:spPr>
          <a:xfrm>
            <a:off x="5335006" y="567737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433A9A2A-C653-4FDB-BD45-122C38B6C8AF}"/>
              </a:ext>
            </a:extLst>
          </p:cNvPr>
          <p:cNvSpPr/>
          <p:nvPr/>
        </p:nvSpPr>
        <p:spPr>
          <a:xfrm>
            <a:off x="4864840" y="5248146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4EB5816-92F3-4049-B92F-3827077A38FF}"/>
              </a:ext>
            </a:extLst>
          </p:cNvPr>
          <p:cNvSpPr/>
          <p:nvPr/>
        </p:nvSpPr>
        <p:spPr>
          <a:xfrm>
            <a:off x="1305192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067A643-A751-4D71-A5FE-488117118C0D}"/>
              </a:ext>
            </a:extLst>
          </p:cNvPr>
          <p:cNvSpPr/>
          <p:nvPr/>
        </p:nvSpPr>
        <p:spPr>
          <a:xfrm>
            <a:off x="1825863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6A2DDFC0-99A5-41F4-8CB6-1150C28FD210}"/>
              </a:ext>
            </a:extLst>
          </p:cNvPr>
          <p:cNvSpPr/>
          <p:nvPr/>
        </p:nvSpPr>
        <p:spPr>
          <a:xfrm>
            <a:off x="2346534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A56C5C0-3180-48DA-81D8-9312B21BAFA2}"/>
              </a:ext>
            </a:extLst>
          </p:cNvPr>
          <p:cNvSpPr/>
          <p:nvPr/>
        </p:nvSpPr>
        <p:spPr>
          <a:xfrm>
            <a:off x="3908545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65FDCD6-65F1-4C02-9855-B3D5082EFE4E}"/>
              </a:ext>
            </a:extLst>
          </p:cNvPr>
          <p:cNvSpPr/>
          <p:nvPr/>
        </p:nvSpPr>
        <p:spPr>
          <a:xfrm>
            <a:off x="2867205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F56CB117-6BF2-4D34-B305-6B6C1F257E98}"/>
              </a:ext>
            </a:extLst>
          </p:cNvPr>
          <p:cNvSpPr/>
          <p:nvPr/>
        </p:nvSpPr>
        <p:spPr>
          <a:xfrm>
            <a:off x="3387876" y="2734253"/>
            <a:ext cx="407998" cy="417202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A6EA287-C506-483A-BF76-6EA46EF3B4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0399" y="4102805"/>
            <a:ext cx="831059" cy="742017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B07C314-70F2-4F13-B04E-6EB2FE10E1E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1297" y="4102805"/>
            <a:ext cx="831059" cy="74201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FE87E91-3CFE-4316-A92A-CB94268F66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195" y="4102805"/>
            <a:ext cx="831059" cy="74201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9DE28266-CEEE-40D5-ACE7-D2247BD771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3093" y="4102805"/>
            <a:ext cx="831059" cy="74201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ADC6250-D400-4068-AF1B-DE61D9DC62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73991" y="4092172"/>
            <a:ext cx="831059" cy="74201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510F26D-0DFB-4282-BE2C-A91ABBD62C0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4889" y="4102805"/>
            <a:ext cx="831059" cy="742017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080DBE7-6C0F-43CB-B04C-18DF57137F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5787" y="4102805"/>
            <a:ext cx="831059" cy="74201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832A775-0B9E-4ACC-8D02-CD582C5F34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86685" y="4102805"/>
            <a:ext cx="831059" cy="74201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A4246AB2-AB14-4D0E-8C12-A1D64FBDFAFF}"/>
              </a:ext>
            </a:extLst>
          </p:cNvPr>
          <p:cNvSpPr txBox="1"/>
          <p:nvPr/>
        </p:nvSpPr>
        <p:spPr>
          <a:xfrm>
            <a:off x="5040358" y="2689665"/>
            <a:ext cx="49547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five		six		seven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1B93080E-0921-475D-8D48-F5505E8916CE}"/>
              </a:ext>
            </a:extLst>
          </p:cNvPr>
          <p:cNvSpPr/>
          <p:nvPr/>
        </p:nvSpPr>
        <p:spPr>
          <a:xfrm>
            <a:off x="6296724" y="2704517"/>
            <a:ext cx="906966" cy="523220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55BD461D-9933-E61C-4188-39A8768188FC}"/>
              </a:ext>
            </a:extLst>
          </p:cNvPr>
          <p:cNvSpPr/>
          <p:nvPr/>
        </p:nvSpPr>
        <p:spPr>
          <a:xfrm>
            <a:off x="2985823" y="1244730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99186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One less than 8 is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socks?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are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361C6CD-86D8-4D92-A992-037626492F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37726C5-29ED-48D3-9DC2-48AACA9AA133}"/>
              </a:ext>
            </a:extLst>
          </p:cNvPr>
          <p:cNvSpPr/>
          <p:nvPr/>
        </p:nvSpPr>
        <p:spPr>
          <a:xfrm>
            <a:off x="8830458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2D46DF-7CA4-474C-8366-5446D8DCC94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8620E25-F893-4FC3-A30D-B3D3F7BCF7D8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00A3A31-AF6C-48A7-904E-351B6BB3A475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604D421-F21E-45B5-A848-5C66166A7331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2328517-8282-4682-97A8-421E51332267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2E088E-B8A7-483D-979E-3E2399275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1020" y="4326645"/>
            <a:ext cx="568036" cy="7212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05E3C6-9024-440C-B3B3-D12C21380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8231" y="4326645"/>
            <a:ext cx="475880" cy="7212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F6107E3-145E-48EC-AFF8-4ECA2C2D89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3285" y="4326645"/>
            <a:ext cx="493865" cy="72125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A130C78-03E9-4359-9F2C-485806BDEA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6977" y="4685539"/>
            <a:ext cx="2609827" cy="1818411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BB9963B3-1871-42E7-978E-32A9D550013A}"/>
              </a:ext>
            </a:extLst>
          </p:cNvPr>
          <p:cNvSpPr/>
          <p:nvPr/>
        </p:nvSpPr>
        <p:spPr>
          <a:xfrm>
            <a:off x="6031991" y="4922573"/>
            <a:ext cx="1936197" cy="8219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07AFC13-5E1F-4874-821B-2A389DEE22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626741" y="5412745"/>
            <a:ext cx="286730" cy="29714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B93458D-6290-4356-BA4D-0C6CEBB85C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823896" y="5383833"/>
            <a:ext cx="314650" cy="3117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BA49BFA-9ABF-4997-9148-E0E15A8BBE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048303" y="4951226"/>
            <a:ext cx="351508" cy="3273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B80A0F-D0A6-40E5-82B6-E0AE881E66F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225788" y="5375262"/>
            <a:ext cx="307866" cy="3352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1A73437-47E4-444E-9501-F38C2DC26F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6428727" y="5409811"/>
            <a:ext cx="350714" cy="29247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20EB029-1711-4805-9135-5195F86B5D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6050781" y="5380417"/>
            <a:ext cx="350715" cy="343729"/>
          </a:xfrm>
          <a:prstGeom prst="rect">
            <a:avLst/>
          </a:prstGeom>
        </p:spPr>
      </p:pic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4066E0F-332F-44BB-A0F8-7737228C4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528618"/>
              </p:ext>
            </p:extLst>
          </p:nvPr>
        </p:nvGraphicFramePr>
        <p:xfrm>
          <a:off x="6031993" y="4911365"/>
          <a:ext cx="1936195" cy="844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22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22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BCD4C203-F8B9-4BC7-8258-F3C82EE7DB8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68" y="2791884"/>
            <a:ext cx="338222" cy="47782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45F14CB-BACC-4D0C-AF95-E3EF6C5D746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68" y="3208240"/>
            <a:ext cx="338222" cy="47782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8ABA4B2-49D5-4C20-AB5A-F1A03F3B515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225" y="2791884"/>
            <a:ext cx="338222" cy="47782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5250549-7185-439D-8E87-FD163523286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00" y="2791884"/>
            <a:ext cx="338222" cy="47782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A994374-B2B2-44A8-96CD-47BC7D4E028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00" y="3208240"/>
            <a:ext cx="338222" cy="47782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0D86B96-A70E-4F2C-9BEA-8172B291F44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57" y="2791884"/>
            <a:ext cx="338222" cy="47782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9484A1F-EFD2-41CA-8652-3ED1FF37C93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57" y="3208240"/>
            <a:ext cx="338222" cy="47782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082878D-CFC5-4A0D-8D75-4BFFA034B12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830" y="2809444"/>
            <a:ext cx="338222" cy="47782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816A886-916F-4092-A446-21CCCC07D75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830" y="3225800"/>
            <a:ext cx="338222" cy="47782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C7B7F44-B93F-4263-9DC0-FFEE5D811B4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87" y="2809444"/>
            <a:ext cx="338222" cy="47782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CC1403A-A63A-4D90-922A-6763FE14153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87" y="3225800"/>
            <a:ext cx="338222" cy="47782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7C09DD7A-8205-4692-8D8A-8774E0AE5FF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01" y="3225800"/>
            <a:ext cx="338222" cy="47782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E0444D8-DD5B-4349-BACB-71CF77082805}"/>
              </a:ext>
            </a:extLst>
          </p:cNvPr>
          <p:cNvSpPr/>
          <p:nvPr/>
        </p:nvSpPr>
        <p:spPr>
          <a:xfrm>
            <a:off x="1290865" y="2809444"/>
            <a:ext cx="918936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3B2F35-D672-4E3D-9266-66CAB19578E6}"/>
              </a:ext>
            </a:extLst>
          </p:cNvPr>
          <p:cNvSpPr/>
          <p:nvPr/>
        </p:nvSpPr>
        <p:spPr>
          <a:xfrm>
            <a:off x="3796473" y="2812333"/>
            <a:ext cx="1254943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9B5BB557-40AE-458F-A04E-9BA3D69B7626}"/>
              </a:ext>
            </a:extLst>
          </p:cNvPr>
          <p:cNvSpPr/>
          <p:nvPr/>
        </p:nvSpPr>
        <p:spPr>
          <a:xfrm>
            <a:off x="2480683" y="2819957"/>
            <a:ext cx="918936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C137562-5D69-8862-E687-4435D9456373}"/>
              </a:ext>
            </a:extLst>
          </p:cNvPr>
          <p:cNvSpPr/>
          <p:nvPr/>
        </p:nvSpPr>
        <p:spPr>
          <a:xfrm>
            <a:off x="4301304" y="128510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4671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One less than 8 is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socks?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are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4349743" y="442566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4349743" y="5770588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F361C6CD-86D8-4D92-A992-037626492F0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F37726C5-29ED-48D3-9DC2-48AACA9AA133}"/>
              </a:ext>
            </a:extLst>
          </p:cNvPr>
          <p:cNvSpPr/>
          <p:nvPr/>
        </p:nvSpPr>
        <p:spPr>
          <a:xfrm>
            <a:off x="8830458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32D46DF-7CA4-474C-8366-5446D8DCC94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F8620E25-F893-4FC3-A30D-B3D3F7BCF7D8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F00A3A31-AF6C-48A7-904E-351B6BB3A475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604D421-F21E-45B5-A848-5C66166A7331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42328517-8282-4682-97A8-421E51332267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02E088E-B8A7-483D-979E-3E2399275A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1020" y="4326645"/>
            <a:ext cx="568036" cy="7212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B05E3C6-9024-440C-B3B3-D12C21380C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8231" y="4326645"/>
            <a:ext cx="475880" cy="72125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F6107E3-145E-48EC-AFF8-4ECA2C2D89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73285" y="4326645"/>
            <a:ext cx="493865" cy="721256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A130C78-03E9-4359-9F2C-485806BDEA4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6977" y="4685539"/>
            <a:ext cx="2609827" cy="1818411"/>
          </a:xfrm>
          <a:prstGeom prst="rect">
            <a:avLst/>
          </a:prstGeom>
        </p:spPr>
      </p:pic>
      <p:sp>
        <p:nvSpPr>
          <p:cNvPr id="37" name="Rectangle 36">
            <a:extLst>
              <a:ext uri="{FF2B5EF4-FFF2-40B4-BE49-F238E27FC236}">
                <a16:creationId xmlns:a16="http://schemas.microsoft.com/office/drawing/2014/main" id="{BB9963B3-1871-42E7-978E-32A9D550013A}"/>
              </a:ext>
            </a:extLst>
          </p:cNvPr>
          <p:cNvSpPr/>
          <p:nvPr/>
        </p:nvSpPr>
        <p:spPr>
          <a:xfrm>
            <a:off x="6031991" y="4922573"/>
            <a:ext cx="1936197" cy="8219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E07AFC13-5E1F-4874-821B-2A389DEE22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626741" y="5412745"/>
            <a:ext cx="286730" cy="29714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B93458D-6290-4356-BA4D-0C6CEBB85CD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823896" y="5383833"/>
            <a:ext cx="314650" cy="31173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EBA49BFA-9ABF-4997-9148-E0E15A8BBE7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6048303" y="4951226"/>
            <a:ext cx="351508" cy="32735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7B80A0F-D0A6-40E5-82B6-E0AE881E66F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7225788" y="5375262"/>
            <a:ext cx="307866" cy="3352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B1A73437-47E4-444E-9501-F38C2DC26F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6428727" y="5409811"/>
            <a:ext cx="350714" cy="29247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20EB029-1711-4805-9135-5195F86B5D7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H="1">
            <a:off x="6050781" y="5380417"/>
            <a:ext cx="350715" cy="343729"/>
          </a:xfrm>
          <a:prstGeom prst="rect">
            <a:avLst/>
          </a:prstGeom>
        </p:spPr>
      </p:pic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44066E0F-332F-44BB-A0F8-7737228C461D}"/>
              </a:ext>
            </a:extLst>
          </p:cNvPr>
          <p:cNvGraphicFramePr>
            <a:graphicFrameLocks noGrp="1"/>
          </p:cNvGraphicFramePr>
          <p:nvPr/>
        </p:nvGraphicFramePr>
        <p:xfrm>
          <a:off x="6031993" y="4911365"/>
          <a:ext cx="1936195" cy="844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22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22205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9" name="Picture 38">
            <a:extLst>
              <a:ext uri="{FF2B5EF4-FFF2-40B4-BE49-F238E27FC236}">
                <a16:creationId xmlns:a16="http://schemas.microsoft.com/office/drawing/2014/main" id="{BCD4C203-F8B9-4BC7-8258-F3C82EE7DB8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68" y="2791884"/>
            <a:ext cx="338222" cy="47782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45F14CB-BACC-4D0C-AF95-E3EF6C5D746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968" y="3208240"/>
            <a:ext cx="338222" cy="47782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8ABA4B2-49D5-4C20-AB5A-F1A03F3B515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225" y="2791884"/>
            <a:ext cx="338222" cy="47782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55250549-7185-439D-8E87-FD163523286A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00" y="2791884"/>
            <a:ext cx="338222" cy="47782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BA994374-B2B2-44A8-96CD-47BC7D4E028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000" y="3208240"/>
            <a:ext cx="338222" cy="477824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0D86B96-A70E-4F2C-9BEA-8172B291F44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57" y="2791884"/>
            <a:ext cx="338222" cy="47782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49484A1F-EFD2-41CA-8652-3ED1FF37C93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57" y="3208240"/>
            <a:ext cx="338222" cy="477824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F082878D-CFC5-4A0D-8D75-4BFFA034B125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830" y="2809444"/>
            <a:ext cx="338222" cy="47782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816A886-916F-4092-A446-21CCCC07D75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830" y="3225800"/>
            <a:ext cx="338222" cy="477824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8C7B7F44-B93F-4263-9DC0-FFEE5D811B4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87" y="2809444"/>
            <a:ext cx="338222" cy="47782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CC1403A-A63A-4D90-922A-6763FE14153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087" y="3225800"/>
            <a:ext cx="338222" cy="47782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7C09DD7A-8205-4692-8D8A-8774E0AE5FFB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3801" y="3225800"/>
            <a:ext cx="338222" cy="47782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A6AE44C1-1C98-4F00-AB91-631C5FCCBE6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119" y="2809444"/>
            <a:ext cx="338222" cy="477824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521290B5-F7F5-4C6C-B962-F43CF55187AF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2119" y="3225800"/>
            <a:ext cx="338222" cy="47782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2A4A26FF-3B39-4D4B-8021-7EE2C09AF1C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376" y="2809444"/>
            <a:ext cx="338222" cy="477824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4938169F-3DF6-4755-AE93-1CF8D611B9F6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5376" y="3225800"/>
            <a:ext cx="338222" cy="477824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A9F323AF-221F-443B-A41D-05AAF780C454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7090" y="3225800"/>
            <a:ext cx="338222" cy="477824"/>
          </a:xfrm>
          <a:prstGeom prst="rect">
            <a:avLst/>
          </a:prstGeom>
        </p:spPr>
      </p:pic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E0444D8-DD5B-4349-BACB-71CF77082805}"/>
              </a:ext>
            </a:extLst>
          </p:cNvPr>
          <p:cNvSpPr/>
          <p:nvPr/>
        </p:nvSpPr>
        <p:spPr>
          <a:xfrm>
            <a:off x="1290865" y="2809444"/>
            <a:ext cx="918936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813B2F35-D672-4E3D-9266-66CAB19578E6}"/>
              </a:ext>
            </a:extLst>
          </p:cNvPr>
          <p:cNvSpPr/>
          <p:nvPr/>
        </p:nvSpPr>
        <p:spPr>
          <a:xfrm>
            <a:off x="3796473" y="2812333"/>
            <a:ext cx="1254943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9B5BB557-40AE-458F-A04E-9BA3D69B7626}"/>
              </a:ext>
            </a:extLst>
          </p:cNvPr>
          <p:cNvSpPr/>
          <p:nvPr/>
        </p:nvSpPr>
        <p:spPr>
          <a:xfrm>
            <a:off x="2480683" y="2819957"/>
            <a:ext cx="918936" cy="876620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: Rounded Corners 59">
            <a:extLst>
              <a:ext uri="{FF2B5EF4-FFF2-40B4-BE49-F238E27FC236}">
                <a16:creationId xmlns:a16="http://schemas.microsoft.com/office/drawing/2014/main" id="{4048F96F-D77B-4C63-9631-73BEA15F36C8}"/>
              </a:ext>
            </a:extLst>
          </p:cNvPr>
          <p:cNvSpPr/>
          <p:nvPr/>
        </p:nvSpPr>
        <p:spPr>
          <a:xfrm>
            <a:off x="5415518" y="2809444"/>
            <a:ext cx="1254943" cy="876620"/>
          </a:xfrm>
          <a:prstGeom prst="round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6B5744A-1783-43A6-85D5-8DDD3264A0FC}"/>
              </a:ext>
            </a:extLst>
          </p:cNvPr>
          <p:cNvSpPr txBox="1"/>
          <p:nvPr/>
        </p:nvSpPr>
        <p:spPr>
          <a:xfrm>
            <a:off x="4301304" y="1285103"/>
            <a:ext cx="60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2C137562-5D69-8862-E687-4435D9456373}"/>
              </a:ext>
            </a:extLst>
          </p:cNvPr>
          <p:cNvSpPr/>
          <p:nvPr/>
        </p:nvSpPr>
        <p:spPr>
          <a:xfrm>
            <a:off x="4301304" y="128510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17911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C692B410-5D9A-4919-98A1-2182B17F1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59971" y="1711511"/>
            <a:ext cx="1103433" cy="11034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    Can each dog have a bone?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5,	6,	7,	8,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pens are red?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are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17F5300-1C34-43D0-AB80-A39C8D59E4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5464EDEA-3864-4BC0-8DFB-FFE6742B579B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01EBD09-EE36-4D7E-BEAE-B499907859A4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96689F4-6F82-42A4-B94E-8E7FD4249A85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FEFC66A-C013-4F85-BC13-F2CC5EF11F7A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0C31B26-AAED-45E5-A377-0BCE90E551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4719" y="4699751"/>
            <a:ext cx="2599310" cy="184833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A47C795-03F5-4747-8200-D124F3EF92AD}"/>
              </a:ext>
            </a:extLst>
          </p:cNvPr>
          <p:cNvSpPr/>
          <p:nvPr/>
        </p:nvSpPr>
        <p:spPr>
          <a:xfrm>
            <a:off x="6369925" y="4966445"/>
            <a:ext cx="1936197" cy="896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C365E77C-9030-4746-A5D4-E1F6328B2FF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081831"/>
              </p:ext>
            </p:extLst>
          </p:nvPr>
        </p:nvGraphicFramePr>
        <p:xfrm>
          <a:off x="6369924" y="4955812"/>
          <a:ext cx="1936195" cy="8966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48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483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9E55349-1C4A-4747-8832-982C90542D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592634" y="5485846"/>
            <a:ext cx="286730" cy="29022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8BA463E-A938-4CE2-9808-5BCEEA6620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789789" y="5457274"/>
            <a:ext cx="314650" cy="304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E411577-E914-474D-AE2C-3EC6E5B04B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191681" y="5449250"/>
            <a:ext cx="307866" cy="3273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771B943-BACA-4462-B29B-ED70BD77FE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403009" y="5482803"/>
            <a:ext cx="350714" cy="2856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48592A-3F53-4D0B-9753-A78B1CEECD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4700" y="2020185"/>
            <a:ext cx="763464" cy="4334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CCFADF8-E8D0-4C9C-9D13-61F88729D4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5660" y="2014319"/>
            <a:ext cx="763464" cy="43342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28BB7AF-2FB3-4E3C-813F-8461249185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06520" y="2014318"/>
            <a:ext cx="763464" cy="4334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0F0C31-83C3-49FC-A57A-95CCA67437D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4504892" y="1787850"/>
            <a:ext cx="733177" cy="10270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ADAA76-A0D3-4471-9C0A-C90139B3FC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5313924" y="1887876"/>
            <a:ext cx="1089383" cy="92706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A9436B3-2078-4A14-93F3-C4DA36D828D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38916" y="3675519"/>
            <a:ext cx="367623" cy="8833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86F10D4-0BD8-47AD-BC40-CB6D615546C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4843" y="3679797"/>
            <a:ext cx="401572" cy="87911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C30B7B7-5D04-463C-AA0F-FD7CDB9CBA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04719" y="3675519"/>
            <a:ext cx="367623" cy="8833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3AD1377-18DF-4DCF-B3EE-0B56849443E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20646" y="3679797"/>
            <a:ext cx="401572" cy="87911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C689840-D174-4610-894B-57A9777EB2F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70522" y="3675519"/>
            <a:ext cx="367623" cy="88339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FB320AE-1043-44EC-BAE3-6B4ED2EEDE0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6449" y="3679797"/>
            <a:ext cx="401572" cy="87911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6E8912B5-82AC-450D-8527-17A6C9C5C43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6325" y="3675519"/>
            <a:ext cx="367623" cy="8833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8AC3999-87CC-4FF3-99A1-8B3F47A9BA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52252" y="3679797"/>
            <a:ext cx="401572" cy="879116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B3D843B7-466C-49C1-93B3-6E71F49270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02127" y="3679797"/>
            <a:ext cx="367623" cy="883394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4BCA91DC-E13E-0004-F1FF-A8EF071BCFEE}"/>
              </a:ext>
            </a:extLst>
          </p:cNvPr>
          <p:cNvSpPr/>
          <p:nvPr/>
        </p:nvSpPr>
        <p:spPr>
          <a:xfrm>
            <a:off x="3022366" y="2978759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589974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>
            <a:extLst>
              <a:ext uri="{FF2B5EF4-FFF2-40B4-BE49-F238E27FC236}">
                <a16:creationId xmlns:a16="http://schemas.microsoft.com/office/drawing/2014/main" id="{C692B410-5D9A-4919-98A1-2182B17F1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459971" y="1711511"/>
            <a:ext cx="1103433" cy="11034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67354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l">
              <a:buAutoNum type="arabicParenR"/>
            </a:pPr>
            <a:r>
              <a:rPr lang="en-GB" sz="2800" dirty="0">
                <a:latin typeface="Comic Sans MS" panose="030F0702030302020204" pitchFamily="66" charset="0"/>
              </a:rPr>
              <a:t>    Can each dog have a bone?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5,	6,	7,	8,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How many pens are red?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are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5756658" y="129646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Yes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3583694" y="573208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B2A29739-C816-43EE-970C-B0E526A93F8C}"/>
              </a:ext>
            </a:extLst>
          </p:cNvPr>
          <p:cNvSpPr txBox="1"/>
          <p:nvPr/>
        </p:nvSpPr>
        <p:spPr>
          <a:xfrm>
            <a:off x="3119744" y="298714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17F5300-1C34-43D0-AB80-A39C8D59E4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5464EDEA-3864-4BC0-8DFB-FFE6742B579B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01EBD09-EE36-4D7E-BEAE-B499907859A4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796689F4-6F82-42A4-B94E-8E7FD4249A85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AFEFC66A-C013-4F85-BC13-F2CC5EF11F7A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0C31B26-AAED-45E5-A377-0BCE90E5510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04719" y="4699751"/>
            <a:ext cx="2599310" cy="1848331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CA47C795-03F5-4747-8200-D124F3EF92AD}"/>
              </a:ext>
            </a:extLst>
          </p:cNvPr>
          <p:cNvSpPr/>
          <p:nvPr/>
        </p:nvSpPr>
        <p:spPr>
          <a:xfrm>
            <a:off x="6369925" y="4966445"/>
            <a:ext cx="1936197" cy="896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C365E77C-9030-4746-A5D4-E1F6328B2FF5}"/>
              </a:ext>
            </a:extLst>
          </p:cNvPr>
          <p:cNvGraphicFramePr>
            <a:graphicFrameLocks noGrp="1"/>
          </p:cNvGraphicFramePr>
          <p:nvPr/>
        </p:nvGraphicFramePr>
        <p:xfrm>
          <a:off x="6369924" y="4955812"/>
          <a:ext cx="1936195" cy="8966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48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483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28" name="Picture 27">
            <a:extLst>
              <a:ext uri="{FF2B5EF4-FFF2-40B4-BE49-F238E27FC236}">
                <a16:creationId xmlns:a16="http://schemas.microsoft.com/office/drawing/2014/main" id="{89E55349-1C4A-4747-8832-982C90542D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7592634" y="5485846"/>
            <a:ext cx="286730" cy="29022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E8BA463E-A938-4CE2-9808-5BCEEA6620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6789789" y="5457274"/>
            <a:ext cx="314650" cy="30446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9E411577-E914-474D-AE2C-3EC6E5B04B2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191681" y="5449250"/>
            <a:ext cx="307866" cy="3273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8771B943-BACA-4462-B29B-ED70BD77FE5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6403009" y="5482803"/>
            <a:ext cx="350714" cy="28565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448592A-3F53-4D0B-9753-A78B1CEECD4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44700" y="2020185"/>
            <a:ext cx="763464" cy="4334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2CCFADF8-E8D0-4C9C-9D13-61F88729D41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85660" y="2014319"/>
            <a:ext cx="763464" cy="43342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828BB7AF-2FB3-4E3C-813F-8461249185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06520" y="2014318"/>
            <a:ext cx="763464" cy="4334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0F0C31-83C3-49FC-A57A-95CCA67437D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flipH="1">
            <a:off x="4504892" y="1787850"/>
            <a:ext cx="733177" cy="102709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8ADAA76-A0D3-4471-9C0A-C90139B3FC2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flipH="1">
            <a:off x="5313924" y="1887876"/>
            <a:ext cx="1089383" cy="927068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A9436B3-2078-4A14-93F3-C4DA36D828D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38916" y="3675519"/>
            <a:ext cx="367623" cy="883394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86F10D4-0BD8-47AD-BC40-CB6D615546C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4843" y="3679797"/>
            <a:ext cx="401572" cy="87911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9C30B7B7-5D04-463C-AA0F-FD7CDB9CBA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204719" y="3675519"/>
            <a:ext cx="367623" cy="8833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D3AD1377-18DF-4DCF-B3EE-0B56849443E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20646" y="3679797"/>
            <a:ext cx="401572" cy="87911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C689840-D174-4610-894B-57A9777EB2F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870522" y="3675519"/>
            <a:ext cx="367623" cy="883394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AFB320AE-1043-44EC-BAE3-6B4ED2EEDE0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6449" y="3679797"/>
            <a:ext cx="401572" cy="87911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6E8912B5-82AC-450D-8527-17A6C9C5C43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6325" y="3675519"/>
            <a:ext cx="367623" cy="88339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98AC3999-87CC-4FF3-99A1-8B3F47A9BA3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852252" y="3679797"/>
            <a:ext cx="401572" cy="879116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8A95A421-454C-4E15-BD7F-484F3EBD8842}"/>
              </a:ext>
            </a:extLst>
          </p:cNvPr>
          <p:cNvSpPr txBox="1"/>
          <p:nvPr/>
        </p:nvSpPr>
        <p:spPr>
          <a:xfrm>
            <a:off x="1206858" y="440439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B3D843B7-466C-49C1-93B3-6E71F492709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202127" y="3679797"/>
            <a:ext cx="367623" cy="883394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4BCA91DC-E13E-0004-F1FF-A8EF071BCFEE}"/>
              </a:ext>
            </a:extLst>
          </p:cNvPr>
          <p:cNvSpPr/>
          <p:nvPr/>
        </p:nvSpPr>
        <p:spPr>
          <a:xfrm>
            <a:off x="3022366" y="2978759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77386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503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set has more counters?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					 		 B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One less than 9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word matches the number 3?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are 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18F121-496A-4A01-A8D7-456D895B51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2CE6E867-3A1E-480E-AD73-88EA195FAAFF}"/>
              </a:ext>
            </a:extLst>
          </p:cNvPr>
          <p:cNvSpPr/>
          <p:nvPr/>
        </p:nvSpPr>
        <p:spPr>
          <a:xfrm>
            <a:off x="8830458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1CE1C13-065B-448F-AB73-A8695B52C17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3FA770F-5929-47B4-9336-4B6EE9AB02E3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4EFAFD-CC79-43FA-A598-3A4810994481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F1A573-85B0-4879-8AEF-AAB5AB64097B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4038B2E-CFE4-4E85-B356-BF4FD832D9E7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7BC42F-F45B-459E-AE32-2715EA59E6B2}"/>
              </a:ext>
            </a:extLst>
          </p:cNvPr>
          <p:cNvSpPr/>
          <p:nvPr/>
        </p:nvSpPr>
        <p:spPr>
          <a:xfrm>
            <a:off x="8827828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6EE2EF5-C89D-4EFC-B623-6904B67BE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5198" y="4767740"/>
            <a:ext cx="2599310" cy="1840061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F44F1D99-DE20-41DE-8D07-B33BA3923D11}"/>
              </a:ext>
            </a:extLst>
          </p:cNvPr>
          <p:cNvSpPr/>
          <p:nvPr/>
        </p:nvSpPr>
        <p:spPr>
          <a:xfrm>
            <a:off x="6183477" y="5048288"/>
            <a:ext cx="1936197" cy="896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6CB2D745-8661-4D0B-A154-335947D915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45139"/>
              </p:ext>
            </p:extLst>
          </p:nvPr>
        </p:nvGraphicFramePr>
        <p:xfrm>
          <a:off x="6183476" y="5037655"/>
          <a:ext cx="1936195" cy="8966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48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483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E7EFD49C-8383-42E7-A841-09F35E894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789325" y="5572146"/>
            <a:ext cx="286730" cy="32376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731659D-2BE3-4EC5-BD04-DE5900C32A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986480" y="5541927"/>
            <a:ext cx="314650" cy="339653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908CB01F-EE1D-4F39-BF8B-ECB84FF496C0}"/>
              </a:ext>
            </a:extLst>
          </p:cNvPr>
          <p:cNvSpPr/>
          <p:nvPr/>
        </p:nvSpPr>
        <p:spPr>
          <a:xfrm>
            <a:off x="1727004" y="204597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8D34CD9-A9A8-41E0-A4EE-B852D4A7F216}"/>
              </a:ext>
            </a:extLst>
          </p:cNvPr>
          <p:cNvSpPr/>
          <p:nvPr/>
        </p:nvSpPr>
        <p:spPr>
          <a:xfrm>
            <a:off x="2073098" y="2046187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16EEBB5-4F90-43FD-AE6F-3FD4C85DF3D8}"/>
              </a:ext>
            </a:extLst>
          </p:cNvPr>
          <p:cNvSpPr/>
          <p:nvPr/>
        </p:nvSpPr>
        <p:spPr>
          <a:xfrm>
            <a:off x="2419192" y="204639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5647375-8DA2-44D4-983D-A7E7F7443CB3}"/>
              </a:ext>
            </a:extLst>
          </p:cNvPr>
          <p:cNvSpPr/>
          <p:nvPr/>
        </p:nvSpPr>
        <p:spPr>
          <a:xfrm>
            <a:off x="2765286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E56D0DF-6148-423B-9AED-CB9862918298}"/>
              </a:ext>
            </a:extLst>
          </p:cNvPr>
          <p:cNvSpPr/>
          <p:nvPr/>
        </p:nvSpPr>
        <p:spPr>
          <a:xfrm>
            <a:off x="3111380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C00D2D1-6F99-4691-B447-D8518F3640BD}"/>
              </a:ext>
            </a:extLst>
          </p:cNvPr>
          <p:cNvSpPr/>
          <p:nvPr/>
        </p:nvSpPr>
        <p:spPr>
          <a:xfrm>
            <a:off x="3457473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A711DFD-F3F6-4945-BA7D-32AAE98301DC}"/>
              </a:ext>
            </a:extLst>
          </p:cNvPr>
          <p:cNvSpPr/>
          <p:nvPr/>
        </p:nvSpPr>
        <p:spPr>
          <a:xfrm>
            <a:off x="4997348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B0FA76D-0BEE-409E-A07C-2E9168D2E8CC}"/>
              </a:ext>
            </a:extLst>
          </p:cNvPr>
          <p:cNvSpPr/>
          <p:nvPr/>
        </p:nvSpPr>
        <p:spPr>
          <a:xfrm>
            <a:off x="5343241" y="204681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8A47ABB-7ECF-4164-9C8A-6508B1A16940}"/>
              </a:ext>
            </a:extLst>
          </p:cNvPr>
          <p:cNvSpPr/>
          <p:nvPr/>
        </p:nvSpPr>
        <p:spPr>
          <a:xfrm>
            <a:off x="5687921" y="204701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9003568-FAEE-4060-8EAC-C4DE38D39587}"/>
              </a:ext>
            </a:extLst>
          </p:cNvPr>
          <p:cNvSpPr/>
          <p:nvPr/>
        </p:nvSpPr>
        <p:spPr>
          <a:xfrm>
            <a:off x="4997348" y="238487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07C3F76-E83D-4220-B73E-3E23D58FB375}"/>
              </a:ext>
            </a:extLst>
          </p:cNvPr>
          <p:cNvSpPr/>
          <p:nvPr/>
        </p:nvSpPr>
        <p:spPr>
          <a:xfrm>
            <a:off x="5343241" y="238508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385551-CACD-4744-A579-7BAC8ABDF381}"/>
              </a:ext>
            </a:extLst>
          </p:cNvPr>
          <p:cNvSpPr/>
          <p:nvPr/>
        </p:nvSpPr>
        <p:spPr>
          <a:xfrm>
            <a:off x="1772253" y="4381090"/>
            <a:ext cx="4953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four		five		three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D032D4B-03C7-EB60-DBEE-FAF29BB54438}"/>
              </a:ext>
            </a:extLst>
          </p:cNvPr>
          <p:cNvSpPr/>
          <p:nvPr/>
        </p:nvSpPr>
        <p:spPr>
          <a:xfrm>
            <a:off x="4325010" y="297850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8496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550399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Which set has more counters?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					 		 B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One less than 9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Which word matches the number 3?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children 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are on the bus?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3914382" y="5583431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B577B0-23E2-4CC5-85F6-799A2859C356}"/>
              </a:ext>
            </a:extLst>
          </p:cNvPr>
          <p:cNvSpPr txBox="1"/>
          <p:nvPr/>
        </p:nvSpPr>
        <p:spPr>
          <a:xfrm>
            <a:off x="6591403" y="130095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A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18F121-496A-4A01-A8D7-456D895B510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2CE6E867-3A1E-480E-AD73-88EA195FAAFF}"/>
              </a:ext>
            </a:extLst>
          </p:cNvPr>
          <p:cNvSpPr/>
          <p:nvPr/>
        </p:nvSpPr>
        <p:spPr>
          <a:xfrm>
            <a:off x="8830458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1CE1C13-065B-448F-AB73-A8695B52C17D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23FA770F-5929-47B4-9336-4B6EE9AB02E3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4EFAFD-CC79-43FA-A598-3A4810994481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9BF1A573-85B0-4879-8AEF-AAB5AB64097B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D4038B2E-CFE4-4E85-B356-BF4FD832D9E7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7BC42F-F45B-459E-AE32-2715EA59E6B2}"/>
              </a:ext>
            </a:extLst>
          </p:cNvPr>
          <p:cNvSpPr/>
          <p:nvPr/>
        </p:nvSpPr>
        <p:spPr>
          <a:xfrm>
            <a:off x="8827828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B6EE2EF5-C89D-4EFC-B623-6904B67BE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5198" y="4767740"/>
            <a:ext cx="2599310" cy="1840061"/>
          </a:xfrm>
          <a:prstGeom prst="rect">
            <a:avLst/>
          </a:prstGeom>
        </p:spPr>
      </p:pic>
      <p:sp>
        <p:nvSpPr>
          <p:cNvPr id="36" name="Rectangle 35">
            <a:extLst>
              <a:ext uri="{FF2B5EF4-FFF2-40B4-BE49-F238E27FC236}">
                <a16:creationId xmlns:a16="http://schemas.microsoft.com/office/drawing/2014/main" id="{F44F1D99-DE20-41DE-8D07-B33BA3923D11}"/>
              </a:ext>
            </a:extLst>
          </p:cNvPr>
          <p:cNvSpPr/>
          <p:nvPr/>
        </p:nvSpPr>
        <p:spPr>
          <a:xfrm>
            <a:off x="6183477" y="5048288"/>
            <a:ext cx="1936197" cy="8966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6CB2D745-8661-4D0B-A154-335947D9150E}"/>
              </a:ext>
            </a:extLst>
          </p:cNvPr>
          <p:cNvGraphicFramePr>
            <a:graphicFrameLocks noGrp="1"/>
          </p:cNvGraphicFramePr>
          <p:nvPr/>
        </p:nvGraphicFramePr>
        <p:xfrm>
          <a:off x="6183476" y="5037655"/>
          <a:ext cx="1936195" cy="8966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7239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387239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4483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44830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8" name="Picture 37">
            <a:extLst>
              <a:ext uri="{FF2B5EF4-FFF2-40B4-BE49-F238E27FC236}">
                <a16:creationId xmlns:a16="http://schemas.microsoft.com/office/drawing/2014/main" id="{E7EFD49C-8383-42E7-A841-09F35E89400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7789325" y="5572146"/>
            <a:ext cx="286730" cy="32376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5731659D-2BE3-4EC5-BD04-DE5900C32A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6986480" y="5541927"/>
            <a:ext cx="314650" cy="339653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908CB01F-EE1D-4F39-BF8B-ECB84FF496C0}"/>
              </a:ext>
            </a:extLst>
          </p:cNvPr>
          <p:cNvSpPr/>
          <p:nvPr/>
        </p:nvSpPr>
        <p:spPr>
          <a:xfrm>
            <a:off x="1727004" y="204597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68D34CD9-A9A8-41E0-A4EE-B852D4A7F216}"/>
              </a:ext>
            </a:extLst>
          </p:cNvPr>
          <p:cNvSpPr/>
          <p:nvPr/>
        </p:nvSpPr>
        <p:spPr>
          <a:xfrm>
            <a:off x="2073098" y="2046187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16EEBB5-4F90-43FD-AE6F-3FD4C85DF3D8}"/>
              </a:ext>
            </a:extLst>
          </p:cNvPr>
          <p:cNvSpPr/>
          <p:nvPr/>
        </p:nvSpPr>
        <p:spPr>
          <a:xfrm>
            <a:off x="2419192" y="204639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5647375-8DA2-44D4-983D-A7E7F7443CB3}"/>
              </a:ext>
            </a:extLst>
          </p:cNvPr>
          <p:cNvSpPr/>
          <p:nvPr/>
        </p:nvSpPr>
        <p:spPr>
          <a:xfrm>
            <a:off x="2765286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7E56D0DF-6148-423B-9AED-CB9862918298}"/>
              </a:ext>
            </a:extLst>
          </p:cNvPr>
          <p:cNvSpPr/>
          <p:nvPr/>
        </p:nvSpPr>
        <p:spPr>
          <a:xfrm>
            <a:off x="3111380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C00D2D1-6F99-4691-B447-D8518F3640BD}"/>
              </a:ext>
            </a:extLst>
          </p:cNvPr>
          <p:cNvSpPr/>
          <p:nvPr/>
        </p:nvSpPr>
        <p:spPr>
          <a:xfrm>
            <a:off x="3457473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A711DFD-F3F6-4945-BA7D-32AAE98301DC}"/>
              </a:ext>
            </a:extLst>
          </p:cNvPr>
          <p:cNvSpPr/>
          <p:nvPr/>
        </p:nvSpPr>
        <p:spPr>
          <a:xfrm>
            <a:off x="4997348" y="204660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4B0FA76D-0BEE-409E-A07C-2E9168D2E8CC}"/>
              </a:ext>
            </a:extLst>
          </p:cNvPr>
          <p:cNvSpPr/>
          <p:nvPr/>
        </p:nvSpPr>
        <p:spPr>
          <a:xfrm>
            <a:off x="5343241" y="204681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A8A47ABB-7ECF-4164-9C8A-6508B1A16940}"/>
              </a:ext>
            </a:extLst>
          </p:cNvPr>
          <p:cNvSpPr/>
          <p:nvPr/>
        </p:nvSpPr>
        <p:spPr>
          <a:xfrm>
            <a:off x="5687921" y="204701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69003568-FAEE-4060-8EAC-C4DE38D39587}"/>
              </a:ext>
            </a:extLst>
          </p:cNvPr>
          <p:cNvSpPr/>
          <p:nvPr/>
        </p:nvSpPr>
        <p:spPr>
          <a:xfrm>
            <a:off x="4997348" y="238487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07C3F76-E83D-4220-B73E-3E23D58FB375}"/>
              </a:ext>
            </a:extLst>
          </p:cNvPr>
          <p:cNvSpPr/>
          <p:nvPr/>
        </p:nvSpPr>
        <p:spPr>
          <a:xfrm>
            <a:off x="5343241" y="238508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62F7BFE8-86AD-4040-A230-C07E71FD9D08}"/>
              </a:ext>
            </a:extLst>
          </p:cNvPr>
          <p:cNvSpPr txBox="1"/>
          <p:nvPr/>
        </p:nvSpPr>
        <p:spPr>
          <a:xfrm>
            <a:off x="4325010" y="3019629"/>
            <a:ext cx="60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385551-CACD-4744-A579-7BAC8ABDF381}"/>
              </a:ext>
            </a:extLst>
          </p:cNvPr>
          <p:cNvSpPr/>
          <p:nvPr/>
        </p:nvSpPr>
        <p:spPr>
          <a:xfrm>
            <a:off x="1772253" y="4381090"/>
            <a:ext cx="4953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four		five		three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6C2D5BF-ACB8-4403-B817-8593D1ECF782}"/>
              </a:ext>
            </a:extLst>
          </p:cNvPr>
          <p:cNvSpPr/>
          <p:nvPr/>
        </p:nvSpPr>
        <p:spPr>
          <a:xfrm>
            <a:off x="4419600" y="4367236"/>
            <a:ext cx="1309254" cy="58576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FD032D4B-03C7-EB60-DBEE-FAF29BB54438}"/>
              </a:ext>
            </a:extLst>
          </p:cNvPr>
          <p:cNvSpPr/>
          <p:nvPr/>
        </p:nvSpPr>
        <p:spPr>
          <a:xfrm>
            <a:off x="4325010" y="297850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06299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4421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8 is </a:t>
            </a:r>
            <a:r>
              <a:rPr lang="en-GB" sz="2800" u="sng" dirty="0">
                <a:latin typeface="Comic Sans MS" panose="030F0702030302020204" pitchFamily="66" charset="0"/>
              </a:rPr>
              <a:t>				</a:t>
            </a:r>
            <a:r>
              <a:rPr lang="en-GB" sz="2800" dirty="0">
                <a:latin typeface="Comic Sans MS" panose="030F0702030302020204" pitchFamily="66" charset="0"/>
              </a:rPr>
              <a:t> than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Draw counters to show how many socks there are.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dragons?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5A1A2DC-87F1-4115-AED3-F0992A648B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C7F959AA-A0FC-498B-8558-A99BF81396E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51BE205-3867-4E42-A7B6-0C9EE884E070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BA617DE-4B3F-4588-B88A-B82E172A624E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8A2DD-D252-4451-92D2-82E2D18D4E42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68B9C55-3115-4A7E-81E3-289667DFCFF9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8A3B27B-AC8A-468C-B592-3132F9478458}"/>
              </a:ext>
            </a:extLst>
          </p:cNvPr>
          <p:cNvSpPr/>
          <p:nvPr/>
        </p:nvSpPr>
        <p:spPr>
          <a:xfrm>
            <a:off x="8815623" y="216466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3FD859-3D0B-4960-93BE-44B2B885D3AA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B11390C-7D4D-41AF-91FB-7A8957501DD8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8F830E1-B7E8-4AD5-A6FE-FD53F6F3DA57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845C0ED-A685-472E-A460-0AB734C1702E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7AD6F9-B991-4E98-B43E-2370E54F07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581520"/>
            <a:ext cx="803048" cy="992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48C7462-53B1-4A3A-B3DE-8774A234AE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6720" y="5581520"/>
            <a:ext cx="803048" cy="992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418768D-3CA5-491C-98C1-691294E80A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7056" y="5581520"/>
            <a:ext cx="803048" cy="992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7133817-8EB5-4BA6-9A20-1EE6B480A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47392" y="5581520"/>
            <a:ext cx="803048" cy="992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C1783AF-C1C9-4AC4-BE99-5C96ED196D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0262" y="4320825"/>
            <a:ext cx="568036" cy="72125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B80D1A7-6713-4C6A-B2D8-06A6F24F46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9333" y="4320825"/>
            <a:ext cx="475880" cy="72125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D3C9647-B1BC-42B2-9BFF-D6F897074B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6248" y="4320825"/>
            <a:ext cx="493865" cy="72125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F9C1188-0545-47FD-9ABF-2B498F8CBD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1148" y="4320825"/>
            <a:ext cx="568036" cy="72125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4EDAF31-3FE8-437E-81B3-9E92C31426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0219" y="4320825"/>
            <a:ext cx="475880" cy="72125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331A3A4-A4A7-4051-8517-EE94E982EF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7132" y="4320825"/>
            <a:ext cx="493865" cy="721256"/>
          </a:xfrm>
          <a:prstGeom prst="rect">
            <a:avLst/>
          </a:prstGeom>
        </p:spPr>
      </p:pic>
      <p:sp>
        <p:nvSpPr>
          <p:cNvPr id="48" name="Oval 47">
            <a:extLst>
              <a:ext uri="{FF2B5EF4-FFF2-40B4-BE49-F238E27FC236}">
                <a16:creationId xmlns:a16="http://schemas.microsoft.com/office/drawing/2014/main" id="{9F9891CD-DEE0-4D8B-9410-3B08C419F45F}"/>
              </a:ext>
            </a:extLst>
          </p:cNvPr>
          <p:cNvSpPr/>
          <p:nvPr/>
        </p:nvSpPr>
        <p:spPr>
          <a:xfrm>
            <a:off x="1258261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4E12301-4D33-4998-AF6C-F48580C49C17}"/>
              </a:ext>
            </a:extLst>
          </p:cNvPr>
          <p:cNvSpPr/>
          <p:nvPr/>
        </p:nvSpPr>
        <p:spPr>
          <a:xfrm>
            <a:off x="1604259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AC80EB5-AD4E-46B0-AD88-DF84B3746807}"/>
              </a:ext>
            </a:extLst>
          </p:cNvPr>
          <p:cNvSpPr/>
          <p:nvPr/>
        </p:nvSpPr>
        <p:spPr>
          <a:xfrm>
            <a:off x="1258261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0F5C1FC-079D-4E26-9190-14B98CD33ACA}"/>
              </a:ext>
            </a:extLst>
          </p:cNvPr>
          <p:cNvSpPr/>
          <p:nvPr/>
        </p:nvSpPr>
        <p:spPr>
          <a:xfrm>
            <a:off x="1950257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E6AC141-864B-45F0-9752-FAE8248FBD5C}"/>
              </a:ext>
            </a:extLst>
          </p:cNvPr>
          <p:cNvSpPr/>
          <p:nvPr/>
        </p:nvSpPr>
        <p:spPr>
          <a:xfrm>
            <a:off x="1604259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59608DE-F898-4A79-9A60-36EF39F976CF}"/>
              </a:ext>
            </a:extLst>
          </p:cNvPr>
          <p:cNvSpPr/>
          <p:nvPr/>
        </p:nvSpPr>
        <p:spPr>
          <a:xfrm>
            <a:off x="1950257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4920D6A-D037-4567-B404-1BCAD51B82BC}"/>
              </a:ext>
            </a:extLst>
          </p:cNvPr>
          <p:cNvSpPr/>
          <p:nvPr/>
        </p:nvSpPr>
        <p:spPr>
          <a:xfrm>
            <a:off x="2911810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1B86B44-A925-4395-AE0A-38B462FA3539}"/>
              </a:ext>
            </a:extLst>
          </p:cNvPr>
          <p:cNvSpPr/>
          <p:nvPr/>
        </p:nvSpPr>
        <p:spPr>
          <a:xfrm>
            <a:off x="2911810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2E17CCB8-07E1-49D6-A383-0CCDDC848B07}"/>
              </a:ext>
            </a:extLst>
          </p:cNvPr>
          <p:cNvSpPr/>
          <p:nvPr/>
        </p:nvSpPr>
        <p:spPr>
          <a:xfrm>
            <a:off x="3598022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7D01875-F889-4B68-9B3F-8A7B153F01F0}"/>
              </a:ext>
            </a:extLst>
          </p:cNvPr>
          <p:cNvSpPr/>
          <p:nvPr/>
        </p:nvSpPr>
        <p:spPr>
          <a:xfrm>
            <a:off x="3254916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ABF28541-2BF7-4DEC-A6D5-3AACD0379557}"/>
              </a:ext>
            </a:extLst>
          </p:cNvPr>
          <p:cNvSpPr/>
          <p:nvPr/>
        </p:nvSpPr>
        <p:spPr>
          <a:xfrm>
            <a:off x="3254916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852FE7-7C93-4089-989D-E5335C3C7459}"/>
              </a:ext>
            </a:extLst>
          </p:cNvPr>
          <p:cNvSpPr/>
          <p:nvPr/>
        </p:nvSpPr>
        <p:spPr>
          <a:xfrm>
            <a:off x="4565359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B4567A1B-D6E5-4123-9B48-0E77B8A27343}"/>
              </a:ext>
            </a:extLst>
          </p:cNvPr>
          <p:cNvSpPr/>
          <p:nvPr/>
        </p:nvSpPr>
        <p:spPr>
          <a:xfrm>
            <a:off x="4565359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4A8029A-62B7-46FC-886F-6734BDF73223}"/>
              </a:ext>
            </a:extLst>
          </p:cNvPr>
          <p:cNvSpPr/>
          <p:nvPr/>
        </p:nvSpPr>
        <p:spPr>
          <a:xfrm>
            <a:off x="4908465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A2314EA8-1ED2-41D6-B6F7-0F58F88D5F1E}"/>
              </a:ext>
            </a:extLst>
          </p:cNvPr>
          <p:cNvSpPr/>
          <p:nvPr/>
        </p:nvSpPr>
        <p:spPr>
          <a:xfrm>
            <a:off x="4908465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667605A-D688-4AB4-ACB4-17E53D3C12D1}"/>
              </a:ext>
            </a:extLst>
          </p:cNvPr>
          <p:cNvSpPr/>
          <p:nvPr/>
        </p:nvSpPr>
        <p:spPr>
          <a:xfrm>
            <a:off x="6218908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1305877-60D6-41F9-A4E6-AC6974499A26}"/>
              </a:ext>
            </a:extLst>
          </p:cNvPr>
          <p:cNvSpPr/>
          <p:nvPr/>
        </p:nvSpPr>
        <p:spPr>
          <a:xfrm>
            <a:off x="6218908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99A52A0-9290-47D1-A26B-AB38E4E69970}"/>
              </a:ext>
            </a:extLst>
          </p:cNvPr>
          <p:cNvSpPr/>
          <p:nvPr/>
        </p:nvSpPr>
        <p:spPr>
          <a:xfrm>
            <a:off x="6562014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44762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94421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8 is </a:t>
            </a:r>
            <a:r>
              <a:rPr lang="en-GB" sz="2800" u="sng" dirty="0">
                <a:latin typeface="Comic Sans MS" panose="030F0702030302020204" pitchFamily="66" charset="0"/>
              </a:rPr>
              <a:t>				</a:t>
            </a:r>
            <a:r>
              <a:rPr lang="en-GB" sz="2800" dirty="0">
                <a:latin typeface="Comic Sans MS" panose="030F0702030302020204" pitchFamily="66" charset="0"/>
              </a:rPr>
              <a:t> than 4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Draw counters to show how many socks there are.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How many dragons?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DCF1CD9-57CF-4F48-A875-96552DA3A254}"/>
              </a:ext>
            </a:extLst>
          </p:cNvPr>
          <p:cNvSpPr txBox="1"/>
          <p:nvPr/>
        </p:nvSpPr>
        <p:spPr>
          <a:xfrm>
            <a:off x="4482224" y="511956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EB577B0-23E2-4CC5-85F6-799A2859C356}"/>
              </a:ext>
            </a:extLst>
          </p:cNvPr>
          <p:cNvSpPr txBox="1"/>
          <p:nvPr/>
        </p:nvSpPr>
        <p:spPr>
          <a:xfrm>
            <a:off x="2032594" y="129438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greater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5A1A2DC-87F1-4115-AED3-F0992A648B1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C7F959AA-A0FC-498B-8558-A99BF81396E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51BE205-3867-4E42-A7B6-0C9EE884E070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BA617DE-4B3F-4588-B88A-B82E172A624E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F378A2DD-D252-4451-92D2-82E2D18D4E42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068B9C55-3115-4A7E-81E3-289667DFCFF9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38A3B27B-AC8A-468C-B592-3132F9478458}"/>
              </a:ext>
            </a:extLst>
          </p:cNvPr>
          <p:cNvSpPr/>
          <p:nvPr/>
        </p:nvSpPr>
        <p:spPr>
          <a:xfrm>
            <a:off x="8815623" y="216466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3FD859-3D0B-4960-93BE-44B2B885D3AA}"/>
              </a:ext>
            </a:extLst>
          </p:cNvPr>
          <p:cNvSpPr/>
          <p:nvPr/>
        </p:nvSpPr>
        <p:spPr>
          <a:xfrm>
            <a:off x="8815623" y="1831655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EB11390C-7D4D-41AF-91FB-7A8957501DD8}"/>
              </a:ext>
            </a:extLst>
          </p:cNvPr>
          <p:cNvSpPr/>
          <p:nvPr/>
        </p:nvSpPr>
        <p:spPr>
          <a:xfrm>
            <a:off x="8815623" y="1498648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18F830E1-B7E8-4AD5-A6FE-FD53F6F3DA57}"/>
              </a:ext>
            </a:extLst>
          </p:cNvPr>
          <p:cNvSpPr/>
          <p:nvPr/>
        </p:nvSpPr>
        <p:spPr>
          <a:xfrm>
            <a:off x="8815623" y="1165641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B845C0ED-A685-472E-A460-0AB734C1702E}"/>
              </a:ext>
            </a:extLst>
          </p:cNvPr>
          <p:cNvSpPr/>
          <p:nvPr/>
        </p:nvSpPr>
        <p:spPr>
          <a:xfrm>
            <a:off x="8815623" y="832634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A7AD6F9-B991-4E98-B43E-2370E54F07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266384" y="5581520"/>
            <a:ext cx="803048" cy="99200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348C7462-53B1-4A3A-B3DE-8774A234AE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926720" y="5581520"/>
            <a:ext cx="803048" cy="992000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418768D-3CA5-491C-98C1-691294E80A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587056" y="5581520"/>
            <a:ext cx="803048" cy="992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77133817-8EB5-4BA6-9A20-1EE6B480AAD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47392" y="5581520"/>
            <a:ext cx="803048" cy="992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2C1783AF-C1C9-4AC4-BE99-5C96ED196D2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0262" y="4320825"/>
            <a:ext cx="568036" cy="721256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0B80D1A7-6713-4C6A-B2D8-06A6F24F46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49333" y="4320825"/>
            <a:ext cx="475880" cy="72125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D3C9647-B1BC-42B2-9BFF-D6F897074BD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6248" y="4320825"/>
            <a:ext cx="493865" cy="72125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FF9C1188-0545-47FD-9ABF-2B498F8CBD1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1148" y="4320825"/>
            <a:ext cx="568036" cy="721256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E4EDAF31-3FE8-437E-81B3-9E92C31426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10219" y="4320825"/>
            <a:ext cx="475880" cy="72125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E331A3A4-A4A7-4051-8517-EE94E982EF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7132" y="4320825"/>
            <a:ext cx="493865" cy="721256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A5E8C02D-AD7D-47E9-85A3-DAF919333B8F}"/>
              </a:ext>
            </a:extLst>
          </p:cNvPr>
          <p:cNvSpPr/>
          <p:nvPr/>
        </p:nvSpPr>
        <p:spPr>
          <a:xfrm>
            <a:off x="6155621" y="438458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A65C724A-4812-4FC7-88E0-B5BEC6238626}"/>
              </a:ext>
            </a:extLst>
          </p:cNvPr>
          <p:cNvSpPr/>
          <p:nvPr/>
        </p:nvSpPr>
        <p:spPr>
          <a:xfrm>
            <a:off x="6555175" y="438458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AD287B08-0780-4659-AAA9-D259DD2E51C3}"/>
              </a:ext>
            </a:extLst>
          </p:cNvPr>
          <p:cNvSpPr/>
          <p:nvPr/>
        </p:nvSpPr>
        <p:spPr>
          <a:xfrm>
            <a:off x="6954729" y="4384585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23B6476E-8C8C-4C72-9D6B-129F37D7FEFA}"/>
              </a:ext>
            </a:extLst>
          </p:cNvPr>
          <p:cNvSpPr/>
          <p:nvPr/>
        </p:nvSpPr>
        <p:spPr>
          <a:xfrm>
            <a:off x="6155621" y="4782892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DF758D6-6F4A-4D25-A128-234CABB642AC}"/>
              </a:ext>
            </a:extLst>
          </p:cNvPr>
          <p:cNvSpPr/>
          <p:nvPr/>
        </p:nvSpPr>
        <p:spPr>
          <a:xfrm>
            <a:off x="6555175" y="4782892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9DEF8FDA-491F-4D45-9438-E093B1BB3DAD}"/>
              </a:ext>
            </a:extLst>
          </p:cNvPr>
          <p:cNvSpPr/>
          <p:nvPr/>
        </p:nvSpPr>
        <p:spPr>
          <a:xfrm>
            <a:off x="6954729" y="4782892"/>
            <a:ext cx="277284" cy="277284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9F9891CD-DEE0-4D8B-9410-3B08C419F45F}"/>
              </a:ext>
            </a:extLst>
          </p:cNvPr>
          <p:cNvSpPr/>
          <p:nvPr/>
        </p:nvSpPr>
        <p:spPr>
          <a:xfrm>
            <a:off x="1258261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E4E12301-4D33-4998-AF6C-F48580C49C17}"/>
              </a:ext>
            </a:extLst>
          </p:cNvPr>
          <p:cNvSpPr/>
          <p:nvPr/>
        </p:nvSpPr>
        <p:spPr>
          <a:xfrm>
            <a:off x="1604259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AC80EB5-AD4E-46B0-AD88-DF84B3746807}"/>
              </a:ext>
            </a:extLst>
          </p:cNvPr>
          <p:cNvSpPr/>
          <p:nvPr/>
        </p:nvSpPr>
        <p:spPr>
          <a:xfrm>
            <a:off x="1258261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0F5C1FC-079D-4E26-9190-14B98CD33ACA}"/>
              </a:ext>
            </a:extLst>
          </p:cNvPr>
          <p:cNvSpPr/>
          <p:nvPr/>
        </p:nvSpPr>
        <p:spPr>
          <a:xfrm>
            <a:off x="1950257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2E6AC141-864B-45F0-9752-FAE8248FBD5C}"/>
              </a:ext>
            </a:extLst>
          </p:cNvPr>
          <p:cNvSpPr/>
          <p:nvPr/>
        </p:nvSpPr>
        <p:spPr>
          <a:xfrm>
            <a:off x="1604259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059608DE-F898-4A79-9A60-36EF39F976CF}"/>
              </a:ext>
            </a:extLst>
          </p:cNvPr>
          <p:cNvSpPr/>
          <p:nvPr/>
        </p:nvSpPr>
        <p:spPr>
          <a:xfrm>
            <a:off x="1950257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D4920D6A-D037-4567-B404-1BCAD51B82BC}"/>
              </a:ext>
            </a:extLst>
          </p:cNvPr>
          <p:cNvSpPr/>
          <p:nvPr/>
        </p:nvSpPr>
        <p:spPr>
          <a:xfrm>
            <a:off x="2911810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1B86B44-A925-4395-AE0A-38B462FA3539}"/>
              </a:ext>
            </a:extLst>
          </p:cNvPr>
          <p:cNvSpPr/>
          <p:nvPr/>
        </p:nvSpPr>
        <p:spPr>
          <a:xfrm>
            <a:off x="2911810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>
            <a:extLst>
              <a:ext uri="{FF2B5EF4-FFF2-40B4-BE49-F238E27FC236}">
                <a16:creationId xmlns:a16="http://schemas.microsoft.com/office/drawing/2014/main" id="{2E17CCB8-07E1-49D6-A383-0CCDDC848B07}"/>
              </a:ext>
            </a:extLst>
          </p:cNvPr>
          <p:cNvSpPr/>
          <p:nvPr/>
        </p:nvSpPr>
        <p:spPr>
          <a:xfrm>
            <a:off x="3598022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57D01875-F889-4B68-9B3F-8A7B153F01F0}"/>
              </a:ext>
            </a:extLst>
          </p:cNvPr>
          <p:cNvSpPr/>
          <p:nvPr/>
        </p:nvSpPr>
        <p:spPr>
          <a:xfrm>
            <a:off x="3254916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ABF28541-2BF7-4DEC-A6D5-3AACD0379557}"/>
              </a:ext>
            </a:extLst>
          </p:cNvPr>
          <p:cNvSpPr/>
          <p:nvPr/>
        </p:nvSpPr>
        <p:spPr>
          <a:xfrm>
            <a:off x="3254916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16852FE7-7C93-4089-989D-E5335C3C7459}"/>
              </a:ext>
            </a:extLst>
          </p:cNvPr>
          <p:cNvSpPr/>
          <p:nvPr/>
        </p:nvSpPr>
        <p:spPr>
          <a:xfrm>
            <a:off x="4565359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B4567A1B-D6E5-4123-9B48-0E77B8A27343}"/>
              </a:ext>
            </a:extLst>
          </p:cNvPr>
          <p:cNvSpPr/>
          <p:nvPr/>
        </p:nvSpPr>
        <p:spPr>
          <a:xfrm>
            <a:off x="4565359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94A8029A-62B7-46FC-886F-6734BDF73223}"/>
              </a:ext>
            </a:extLst>
          </p:cNvPr>
          <p:cNvSpPr/>
          <p:nvPr/>
        </p:nvSpPr>
        <p:spPr>
          <a:xfrm>
            <a:off x="4908465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A2314EA8-1ED2-41D6-B6F7-0F58F88D5F1E}"/>
              </a:ext>
            </a:extLst>
          </p:cNvPr>
          <p:cNvSpPr/>
          <p:nvPr/>
        </p:nvSpPr>
        <p:spPr>
          <a:xfrm>
            <a:off x="4908465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9667605A-D688-4AB4-ACB4-17E53D3C12D1}"/>
              </a:ext>
            </a:extLst>
          </p:cNvPr>
          <p:cNvSpPr/>
          <p:nvPr/>
        </p:nvSpPr>
        <p:spPr>
          <a:xfrm>
            <a:off x="6218908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01305877-60D6-41F9-A4E6-AC6974499A26}"/>
              </a:ext>
            </a:extLst>
          </p:cNvPr>
          <p:cNvSpPr/>
          <p:nvPr/>
        </p:nvSpPr>
        <p:spPr>
          <a:xfrm>
            <a:off x="6218908" y="3293947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599A52A0-9290-47D1-A26B-AB38E4E69970}"/>
              </a:ext>
            </a:extLst>
          </p:cNvPr>
          <p:cNvSpPr/>
          <p:nvPr/>
        </p:nvSpPr>
        <p:spPr>
          <a:xfrm>
            <a:off x="6562014" y="2869764"/>
            <a:ext cx="281147" cy="281147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A2FAC6-1142-443C-909D-3D98B918F1A4}"/>
              </a:ext>
            </a:extLst>
          </p:cNvPr>
          <p:cNvSpPr/>
          <p:nvPr/>
        </p:nvSpPr>
        <p:spPr>
          <a:xfrm>
            <a:off x="6042991" y="2783725"/>
            <a:ext cx="1041202" cy="92863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72133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lang="en-GB" sz="2800" dirty="0">
                    <a:latin typeface="Comic Sans MS" panose="030F0702030302020204" pitchFamily="66" charset="0"/>
                  </a:rPr>
                  <a:t>    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marL="514350" indent="-514350" algn="l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3,	2,	1,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Are there enough counters to represent the ants?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dragons?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3"/>
                <a:stretch>
                  <a:fillRect l="-1574" t="-2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A8B6CD-78C2-4908-8213-96D774F0C70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2B846E0A-3C57-47F9-95B4-77FCEF98C7D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14D95C8-C7BA-4346-9E65-E2C8611033AB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11B95ED-03E6-44BE-8D34-CC4EBDB224EE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0D42A1B-725F-4FE4-B999-C4007E694594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A19A5DB-8017-4375-B9A7-32B5ABFCD4D4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D28E5ED-3C2E-4903-9B61-32EEFF6F373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61002" y="5649070"/>
            <a:ext cx="803048" cy="992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CB2530C-1812-4DCF-83B2-3566F46B5A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21338" y="5649070"/>
            <a:ext cx="803048" cy="992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48D2D63-CCEC-429D-A898-9062CDECB0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1674" y="5649070"/>
            <a:ext cx="803048" cy="99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00CDA6-5E91-4A35-BC0D-01CE7E493C7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3864" y="4337151"/>
            <a:ext cx="860422" cy="71614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0CEEF70-C168-49CF-90D5-F749CC4015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87396" y="4337151"/>
            <a:ext cx="860422" cy="71614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6D3E476-D28B-470C-B449-DEFF56E67B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08408" y="4337151"/>
            <a:ext cx="860422" cy="7161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6D0979F-C325-4078-927C-20558E09E62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29420" y="4337151"/>
            <a:ext cx="860422" cy="7161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C0EA08F-A697-4DCF-A0B8-C5D5C08403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50432" y="4337151"/>
            <a:ext cx="860422" cy="71614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FB59101-3912-4778-BEFC-16AB8108613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5" y="2188584"/>
            <a:ext cx="337166" cy="47633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E6099F6-93BF-4672-B67A-C72E73729ED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5" y="1794251"/>
            <a:ext cx="337166" cy="47633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55A46F7-18ED-4990-8D57-8B0EAD59801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56" y="2188581"/>
            <a:ext cx="337168" cy="47633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126AA40-72BD-45BA-A683-CA1EDF6D9C9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56" y="1794251"/>
            <a:ext cx="337166" cy="47633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D0E175-5EDB-428B-970F-A4917669E76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37" y="2188584"/>
            <a:ext cx="337166" cy="47633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53CC983-5985-4C47-8A4C-A6108C03A24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37" y="1794251"/>
            <a:ext cx="337166" cy="47633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C98D091-1694-4260-8CE1-504DFBD4402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698" y="2184728"/>
            <a:ext cx="337166" cy="47633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60C2F21-85EC-42DD-810F-453AD88A549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698" y="1790395"/>
            <a:ext cx="337166" cy="47633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4967779D-729F-42AB-B0BB-A3B50607A0B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79" y="2184725"/>
            <a:ext cx="337168" cy="47633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8B3104D-2949-477C-AAC8-07718AD3C8F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79" y="1790395"/>
            <a:ext cx="337166" cy="47633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2C2560C-66FC-4EAE-B2C3-FA9379614448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660" y="1790395"/>
            <a:ext cx="337166" cy="47633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1601BFF9-E361-485C-83E6-B2E0747E0F8D}"/>
              </a:ext>
            </a:extLst>
          </p:cNvPr>
          <p:cNvSpPr/>
          <p:nvPr/>
        </p:nvSpPr>
        <p:spPr>
          <a:xfrm>
            <a:off x="3220379" y="183624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A70955F-2B67-3291-2BD4-1335991067D5}"/>
              </a:ext>
            </a:extLst>
          </p:cNvPr>
          <p:cNvSpPr/>
          <p:nvPr/>
        </p:nvSpPr>
        <p:spPr>
          <a:xfrm>
            <a:off x="2517607" y="297045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419319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lang="en-GB" sz="2800" dirty="0">
                    <a:latin typeface="Comic Sans MS" panose="030F0702030302020204" pitchFamily="66" charset="0"/>
                  </a:rPr>
                  <a:t>    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marL="514350" indent="-514350" algn="l">
                  <a:buAutoNum type="arabicParenR"/>
                </a:pPr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3,	2,	1,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Are there enough counters to represent the ants?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dragons?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3"/>
                <a:stretch>
                  <a:fillRect l="-1573" t="-26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B67F47F-9DA7-48D3-9F97-69047ACEC80D}"/>
              </a:ext>
            </a:extLst>
          </p:cNvPr>
          <p:cNvSpPr txBox="1"/>
          <p:nvPr/>
        </p:nvSpPr>
        <p:spPr>
          <a:xfrm>
            <a:off x="1201705" y="5047269"/>
            <a:ext cx="4474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No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EB577B0-23E2-4CC5-85F6-799A2859C356}"/>
                  </a:ext>
                </a:extLst>
              </p:cNvPr>
              <p:cNvSpPr txBox="1"/>
              <p:nvPr/>
            </p:nvSpPr>
            <p:spPr>
              <a:xfrm>
                <a:off x="2849903" y="1884005"/>
                <a:ext cx="15836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EB577B0-23E2-4CC5-85F6-799A2859C3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49903" y="1884005"/>
                <a:ext cx="1583679" cy="64633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2" name="TextBox 31">
            <a:extLst>
              <a:ext uri="{FF2B5EF4-FFF2-40B4-BE49-F238E27FC236}">
                <a16:creationId xmlns:a16="http://schemas.microsoft.com/office/drawing/2014/main" id="{B2A29739-C816-43EE-970C-B0E526A93F8C}"/>
              </a:ext>
            </a:extLst>
          </p:cNvPr>
          <p:cNvSpPr txBox="1"/>
          <p:nvPr/>
        </p:nvSpPr>
        <p:spPr>
          <a:xfrm>
            <a:off x="2598264" y="2975056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0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A8B6CD-78C2-4908-8213-96D774F0C707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>
            <a:off x="8205393" y="795923"/>
            <a:ext cx="1093124" cy="1718127"/>
          </a:xfrm>
          <a:prstGeom prst="rect">
            <a:avLst/>
          </a:prstGeom>
        </p:spPr>
      </p:pic>
      <p:sp>
        <p:nvSpPr>
          <p:cNvPr id="20" name="Oval 19">
            <a:extLst>
              <a:ext uri="{FF2B5EF4-FFF2-40B4-BE49-F238E27FC236}">
                <a16:creationId xmlns:a16="http://schemas.microsoft.com/office/drawing/2014/main" id="{2B846E0A-3C57-47F9-95B4-77FCEF98C7D3}"/>
              </a:ext>
            </a:extLst>
          </p:cNvPr>
          <p:cNvSpPr/>
          <p:nvPr/>
        </p:nvSpPr>
        <p:spPr>
          <a:xfrm>
            <a:off x="8385939" y="2169250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814D95C8-C7BA-4346-9E65-E2C8611033AB}"/>
              </a:ext>
            </a:extLst>
          </p:cNvPr>
          <p:cNvSpPr/>
          <p:nvPr/>
        </p:nvSpPr>
        <p:spPr>
          <a:xfrm>
            <a:off x="8385939" y="1836243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11B95ED-03E6-44BE-8D34-CC4EBDB224EE}"/>
              </a:ext>
            </a:extLst>
          </p:cNvPr>
          <p:cNvSpPr/>
          <p:nvPr/>
        </p:nvSpPr>
        <p:spPr>
          <a:xfrm>
            <a:off x="8385939" y="1503236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E0D42A1B-725F-4FE4-B999-C4007E694594}"/>
              </a:ext>
            </a:extLst>
          </p:cNvPr>
          <p:cNvSpPr/>
          <p:nvPr/>
        </p:nvSpPr>
        <p:spPr>
          <a:xfrm>
            <a:off x="8385939" y="1170229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A19A5DB-8017-4375-B9A7-32B5ABFCD4D4}"/>
              </a:ext>
            </a:extLst>
          </p:cNvPr>
          <p:cNvSpPr/>
          <p:nvPr/>
        </p:nvSpPr>
        <p:spPr>
          <a:xfrm>
            <a:off x="8385939" y="837222"/>
            <a:ext cx="277284" cy="277284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AD193120-42A5-4B7C-8E61-511616F9CD50}"/>
              </a:ext>
            </a:extLst>
          </p:cNvPr>
          <p:cNvSpPr txBox="1"/>
          <p:nvPr/>
        </p:nvSpPr>
        <p:spPr>
          <a:xfrm>
            <a:off x="7418599" y="5790472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6D28E5ED-3C2E-4903-9B61-32EEFF6F373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61002" y="5649070"/>
            <a:ext cx="803048" cy="99200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CB2530C-1812-4DCF-83B2-3566F46B5A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21338" y="5649070"/>
            <a:ext cx="803048" cy="992000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F48D2D63-CCEC-429D-A898-9062CDECB0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6878" b="89418" l="3268" r="89542">
                        <a14:foregroundMark x1="8497" y1="67196" x2="8497" y2="67196"/>
                        <a14:foregroundMark x1="3268" y1="51852" x2="3268" y2="51852"/>
                        <a14:foregroundMark x1="72549" y1="19577" x2="72549" y2="19577"/>
                        <a14:foregroundMark x1="77778" y1="19048" x2="77778" y2="19048"/>
                        <a14:foregroundMark x1="69281" y1="31746" x2="69281" y2="31746"/>
                        <a14:foregroundMark x1="70588" y1="40212" x2="70588" y2="40212"/>
                        <a14:foregroundMark x1="71242" y1="69312" x2="71242" y2="69312"/>
                        <a14:foregroundMark x1="71242" y1="73545" x2="71242" y2="73545"/>
                        <a14:foregroundMark x1="42484" y1="89418" x2="42484" y2="89418"/>
                        <a14:foregroundMark x1="57516" y1="8466" x2="57516" y2="8466"/>
                        <a14:foregroundMark x1="77778" y1="7407" x2="77778" y2="7407"/>
                        <a14:foregroundMark x1="89542" y1="25397" x2="89542" y2="2539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081674" y="5649070"/>
            <a:ext cx="803048" cy="992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C00CDA6-5E91-4A35-BC0D-01CE7E493C7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73864" y="4337151"/>
            <a:ext cx="860422" cy="71614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20CEEF70-C168-49CF-90D5-F749CC4015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87396" y="4337151"/>
            <a:ext cx="860422" cy="71614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56D3E476-D28B-470C-B449-DEFF56E67BC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908408" y="4337151"/>
            <a:ext cx="860422" cy="71614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96D0979F-C325-4078-927C-20558E09E6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29420" y="4337151"/>
            <a:ext cx="860422" cy="71614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C0EA08F-A697-4DCF-A0B8-C5D5C08403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50432" y="4337151"/>
            <a:ext cx="860422" cy="716144"/>
          </a:xfrm>
          <a:prstGeom prst="rect">
            <a:avLst/>
          </a:prstGeom>
        </p:spPr>
      </p:pic>
      <p:sp>
        <p:nvSpPr>
          <p:cNvPr id="41" name="Oval 40">
            <a:extLst>
              <a:ext uri="{FF2B5EF4-FFF2-40B4-BE49-F238E27FC236}">
                <a16:creationId xmlns:a16="http://schemas.microsoft.com/office/drawing/2014/main" id="{68454334-1E94-4817-B718-194770C14C81}"/>
              </a:ext>
            </a:extLst>
          </p:cNvPr>
          <p:cNvSpPr/>
          <p:nvPr/>
        </p:nvSpPr>
        <p:spPr>
          <a:xfrm>
            <a:off x="6111494" y="4479752"/>
            <a:ext cx="445900" cy="4459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1E93E968-4B04-45C3-8102-A1D44F66B4D8}"/>
              </a:ext>
            </a:extLst>
          </p:cNvPr>
          <p:cNvSpPr/>
          <p:nvPr/>
        </p:nvSpPr>
        <p:spPr>
          <a:xfrm>
            <a:off x="6696882" y="4479378"/>
            <a:ext cx="445900" cy="4459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81AE64F7-0073-4EA5-927B-5D7A3C384E2C}"/>
              </a:ext>
            </a:extLst>
          </p:cNvPr>
          <p:cNvSpPr/>
          <p:nvPr/>
        </p:nvSpPr>
        <p:spPr>
          <a:xfrm>
            <a:off x="7282270" y="4479004"/>
            <a:ext cx="445900" cy="4459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AFA433F-9ED5-4929-B48E-506992192883}"/>
              </a:ext>
            </a:extLst>
          </p:cNvPr>
          <p:cNvSpPr/>
          <p:nvPr/>
        </p:nvSpPr>
        <p:spPr>
          <a:xfrm>
            <a:off x="7867658" y="4478630"/>
            <a:ext cx="445900" cy="445900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EFB59101-3912-4778-BEFC-16AB8108613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5" y="2188584"/>
            <a:ext cx="337166" cy="47633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6E6099F6-93BF-4672-B67A-C72E73729E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5" y="1794251"/>
            <a:ext cx="337166" cy="476332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55A46F7-18ED-4990-8D57-8B0EAD59801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56" y="2188581"/>
            <a:ext cx="337168" cy="476335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126AA40-72BD-45BA-A683-CA1EDF6D9C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2556" y="1794251"/>
            <a:ext cx="337166" cy="476332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11D0E175-5EDB-428B-970F-A4917669E76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37" y="2188584"/>
            <a:ext cx="337166" cy="476332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953CC983-5985-4C47-8A4C-A6108C03A24C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37" y="1794251"/>
            <a:ext cx="337166" cy="476332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C98D091-1694-4260-8CE1-504DFBD440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698" y="2184728"/>
            <a:ext cx="337166" cy="476332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560C2F21-85EC-42DD-810F-453AD88A549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2698" y="1790395"/>
            <a:ext cx="337166" cy="476332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4967779D-729F-42AB-B0BB-A3B50607A0B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79" y="2184725"/>
            <a:ext cx="337168" cy="47633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8B3104D-2949-477C-AAC8-07718AD3C8F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179" y="1790395"/>
            <a:ext cx="337166" cy="476332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42C2560C-66FC-4EAE-B2C3-FA9379614448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660" y="1790395"/>
            <a:ext cx="337166" cy="47633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1601BFF9-E361-485C-83E6-B2E0747E0F8D}"/>
              </a:ext>
            </a:extLst>
          </p:cNvPr>
          <p:cNvSpPr/>
          <p:nvPr/>
        </p:nvSpPr>
        <p:spPr>
          <a:xfrm>
            <a:off x="3220379" y="183624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8A70955F-2B67-3291-2BD4-1335991067D5}"/>
              </a:ext>
            </a:extLst>
          </p:cNvPr>
          <p:cNvSpPr/>
          <p:nvPr/>
        </p:nvSpPr>
        <p:spPr>
          <a:xfrm>
            <a:off x="2517607" y="297045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5403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One less than 10 is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are the missing numbers?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four circles.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4832092"/>
              </a:xfrm>
              <a:prstGeom prst="rect">
                <a:avLst/>
              </a:prstGeom>
              <a:blipFill>
                <a:blip r:embed="rId4"/>
                <a:stretch>
                  <a:fillRect l="-1259" t="-1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D846B24-232B-4249-8164-CE4611E01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082690"/>
            <a:ext cx="1042254" cy="1479180"/>
          </a:xfrm>
          <a:prstGeom prst="rect">
            <a:avLst/>
          </a:prstGeom>
        </p:spPr>
      </p:pic>
      <p:graphicFrame>
        <p:nvGraphicFramePr>
          <p:cNvPr id="65" name="Table 22">
            <a:extLst>
              <a:ext uri="{FF2B5EF4-FFF2-40B4-BE49-F238E27FC236}">
                <a16:creationId xmlns:a16="http://schemas.microsoft.com/office/drawing/2014/main" id="{111E772A-104B-46F8-8B59-961D9B921A8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6898773"/>
              </p:ext>
            </p:extLst>
          </p:nvPr>
        </p:nvGraphicFramePr>
        <p:xfrm>
          <a:off x="1321084" y="4464774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69" name="TextBox 68">
            <a:extLst>
              <a:ext uri="{FF2B5EF4-FFF2-40B4-BE49-F238E27FC236}">
                <a16:creationId xmlns:a16="http://schemas.microsoft.com/office/drawing/2014/main" id="{2D013E78-B1A7-464B-8B8C-CCE0F19B2DF0}"/>
              </a:ext>
            </a:extLst>
          </p:cNvPr>
          <p:cNvSpPr txBox="1"/>
          <p:nvPr/>
        </p:nvSpPr>
        <p:spPr>
          <a:xfrm>
            <a:off x="1946709" y="1930414"/>
            <a:ext cx="4952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7   	   9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F42EF50-60C9-44DA-ADAE-07EF5E293433}"/>
              </a:ext>
            </a:extLst>
          </p:cNvPr>
          <p:cNvSpPr/>
          <p:nvPr/>
        </p:nvSpPr>
        <p:spPr>
          <a:xfrm>
            <a:off x="2382320" y="180122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0EF13A-1D95-C503-6BE2-7524E8F9A6C8}"/>
              </a:ext>
            </a:extLst>
          </p:cNvPr>
          <p:cNvSpPr/>
          <p:nvPr/>
        </p:nvSpPr>
        <p:spPr>
          <a:xfrm>
            <a:off x="4455074" y="299121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42872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One less than 10 is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What are the missing numbers?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four circles.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4832092"/>
              </a:xfrm>
              <a:prstGeom prst="rect">
                <a:avLst/>
              </a:prstGeom>
              <a:blipFill>
                <a:blip r:embed="rId4"/>
                <a:stretch>
                  <a:fillRect l="-1180" t="-131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D846B24-232B-4249-8164-CE4611E015F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9600" y="1082690"/>
            <a:ext cx="1042254" cy="1479180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65BB3786-8BCC-4BB4-9C93-BDFE204B06F4}"/>
              </a:ext>
            </a:extLst>
          </p:cNvPr>
          <p:cNvSpPr/>
          <p:nvPr/>
        </p:nvSpPr>
        <p:spPr>
          <a:xfrm>
            <a:off x="1588168" y="5784783"/>
            <a:ext cx="585666" cy="5856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16DCD14A-7559-4D33-97DC-4D73F81A21ED}"/>
              </a:ext>
            </a:extLst>
          </p:cNvPr>
          <p:cNvSpPr/>
          <p:nvPr/>
        </p:nvSpPr>
        <p:spPr>
          <a:xfrm>
            <a:off x="2376045" y="5784783"/>
            <a:ext cx="585666" cy="5856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667BA1B3-9E83-44CF-A042-22EBA4D1864B}"/>
              </a:ext>
            </a:extLst>
          </p:cNvPr>
          <p:cNvSpPr/>
          <p:nvPr/>
        </p:nvSpPr>
        <p:spPr>
          <a:xfrm>
            <a:off x="3163922" y="5784783"/>
            <a:ext cx="585666" cy="5856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409D9CBF-925F-4F05-A933-CA66A1CAEA59}"/>
              </a:ext>
            </a:extLst>
          </p:cNvPr>
          <p:cNvSpPr/>
          <p:nvPr/>
        </p:nvSpPr>
        <p:spPr>
          <a:xfrm>
            <a:off x="3951799" y="5784783"/>
            <a:ext cx="585666" cy="585666"/>
          </a:xfrm>
          <a:prstGeom prst="ellips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5" name="Table 22">
            <a:extLst>
              <a:ext uri="{FF2B5EF4-FFF2-40B4-BE49-F238E27FC236}">
                <a16:creationId xmlns:a16="http://schemas.microsoft.com/office/drawing/2014/main" id="{111E772A-104B-46F8-8B59-961D9B921A8F}"/>
              </a:ext>
            </a:extLst>
          </p:cNvPr>
          <p:cNvGraphicFramePr>
            <a:graphicFrameLocks noGrp="1"/>
          </p:cNvGraphicFramePr>
          <p:nvPr/>
        </p:nvGraphicFramePr>
        <p:xfrm>
          <a:off x="1321084" y="4464774"/>
          <a:ext cx="6267980" cy="5935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798">
                  <a:extLst>
                    <a:ext uri="{9D8B030D-6E8A-4147-A177-3AD203B41FA5}">
                      <a16:colId xmlns:a16="http://schemas.microsoft.com/office/drawing/2014/main" val="3856676095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19142300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926856582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57476301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115953897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3518999111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180504478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07053684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2368619433"/>
                    </a:ext>
                  </a:extLst>
                </a:gridCol>
                <a:gridCol w="626798">
                  <a:extLst>
                    <a:ext uri="{9D8B030D-6E8A-4147-A177-3AD203B41FA5}">
                      <a16:colId xmlns:a16="http://schemas.microsoft.com/office/drawing/2014/main" val="1601813889"/>
                    </a:ext>
                  </a:extLst>
                </a:gridCol>
              </a:tblGrid>
              <a:tr h="593510"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0238295"/>
                  </a:ext>
                </a:extLst>
              </a:tr>
            </a:tbl>
          </a:graphicData>
        </a:graphic>
      </p:graphicFrame>
      <p:sp>
        <p:nvSpPr>
          <p:cNvPr id="66" name="TextBox 65">
            <a:extLst>
              <a:ext uri="{FF2B5EF4-FFF2-40B4-BE49-F238E27FC236}">
                <a16:creationId xmlns:a16="http://schemas.microsoft.com/office/drawing/2014/main" id="{0C90240F-F1D3-4F0F-B202-5A455E096D95}"/>
              </a:ext>
            </a:extLst>
          </p:cNvPr>
          <p:cNvSpPr txBox="1"/>
          <p:nvPr/>
        </p:nvSpPr>
        <p:spPr>
          <a:xfrm>
            <a:off x="1439745" y="45144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5FC4BBA-2AEF-44F0-BB04-473CF9AEE876}"/>
              </a:ext>
            </a:extLst>
          </p:cNvPr>
          <p:cNvSpPr txBox="1"/>
          <p:nvPr/>
        </p:nvSpPr>
        <p:spPr>
          <a:xfrm>
            <a:off x="2680203" y="45144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0459560A-3F26-422F-B81E-E8630D20E6ED}"/>
              </a:ext>
            </a:extLst>
          </p:cNvPr>
          <p:cNvSpPr txBox="1"/>
          <p:nvPr/>
        </p:nvSpPr>
        <p:spPr>
          <a:xfrm>
            <a:off x="7001237" y="4514403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2D013E78-B1A7-464B-8B8C-CCE0F19B2DF0}"/>
              </a:ext>
            </a:extLst>
          </p:cNvPr>
          <p:cNvSpPr txBox="1"/>
          <p:nvPr/>
        </p:nvSpPr>
        <p:spPr>
          <a:xfrm>
            <a:off x="1946709" y="1930414"/>
            <a:ext cx="4952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7   	   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CE867A6-040B-42DE-B154-1032A1A3A44A}"/>
                  </a:ext>
                </a:extLst>
              </p:cNvPr>
              <p:cNvSpPr txBox="1"/>
              <p:nvPr/>
            </p:nvSpPr>
            <p:spPr>
              <a:xfrm>
                <a:off x="1965783" y="1853360"/>
                <a:ext cx="15836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0" name="TextBox 69">
                <a:extLst>
                  <a:ext uri="{FF2B5EF4-FFF2-40B4-BE49-F238E27FC236}">
                    <a16:creationId xmlns:a16="http://schemas.microsoft.com/office/drawing/2014/main" id="{0CE867A6-040B-42DE-B154-1032A1A3A44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65783" y="1853360"/>
                <a:ext cx="1583679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B1AE2F85-377C-48DB-870F-EF434BA1BA4C}"/>
              </a:ext>
            </a:extLst>
          </p:cNvPr>
          <p:cNvSpPr txBox="1"/>
          <p:nvPr/>
        </p:nvSpPr>
        <p:spPr>
          <a:xfrm>
            <a:off x="4430932" y="3010113"/>
            <a:ext cx="60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0F42EF50-60C9-44DA-ADAE-07EF5E293433}"/>
              </a:ext>
            </a:extLst>
          </p:cNvPr>
          <p:cNvSpPr/>
          <p:nvPr/>
        </p:nvSpPr>
        <p:spPr>
          <a:xfrm>
            <a:off x="2382320" y="180122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10EF13A-1D95-C503-6BE2-7524E8F9A6C8}"/>
              </a:ext>
            </a:extLst>
          </p:cNvPr>
          <p:cNvSpPr/>
          <p:nvPr/>
        </p:nvSpPr>
        <p:spPr>
          <a:xfrm>
            <a:off x="4455074" y="2991213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1100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Draw one sweet for each child.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7,	8,	9,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three squares.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4"/>
                <a:stretch>
                  <a:fillRect l="-1180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8A0EE1-0798-4663-A9CF-544DDE34C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34" y="1083601"/>
            <a:ext cx="1037702" cy="14791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BC628B0-FDFC-4EED-AFD4-F663FA69230C}"/>
              </a:ext>
            </a:extLst>
          </p:cNvPr>
          <p:cNvSpPr txBox="1"/>
          <p:nvPr/>
        </p:nvSpPr>
        <p:spPr>
          <a:xfrm>
            <a:off x="1821581" y="1930414"/>
            <a:ext cx="4952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 	    6</a:t>
            </a: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6BF079C-18BF-41EE-9DBF-A673C3CFC486}"/>
              </a:ext>
            </a:extLst>
          </p:cNvPr>
          <p:cNvSpPr/>
          <p:nvPr/>
        </p:nvSpPr>
        <p:spPr>
          <a:xfrm>
            <a:off x="2382320" y="180122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DB6BF4-6188-4C29-A5AC-DB7B6D80561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29355" y="3113376"/>
            <a:ext cx="1043403" cy="8249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97DE03-6AD0-4CF1-A21D-6DE71634A74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63922" y="3079666"/>
            <a:ext cx="1043403" cy="82494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B18B17F-419A-47A9-AC8C-9EBBA96937CB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82735" y="3116625"/>
            <a:ext cx="1043272" cy="8248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881D127-CB33-4CF1-B3FF-5A0EDFD4436E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26273" y="3084064"/>
            <a:ext cx="1043403" cy="82494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B5696A6-0BA0-8838-8046-008592D261AD}"/>
              </a:ext>
            </a:extLst>
          </p:cNvPr>
          <p:cNvSpPr/>
          <p:nvPr/>
        </p:nvSpPr>
        <p:spPr>
          <a:xfrm>
            <a:off x="2594522" y="427844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561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&lt;, 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Draw one sweet for each child.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7,	8,	9,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three squares.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4"/>
                <a:stretch>
                  <a:fillRect l="-1180" t="-120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6D8A0EE1-0798-4663-A9CF-544DDE34C7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34" y="1083601"/>
            <a:ext cx="1037702" cy="14791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BC628B0-FDFC-4EED-AFD4-F663FA69230C}"/>
              </a:ext>
            </a:extLst>
          </p:cNvPr>
          <p:cNvSpPr txBox="1"/>
          <p:nvPr/>
        </p:nvSpPr>
        <p:spPr>
          <a:xfrm>
            <a:off x="1821581" y="1930414"/>
            <a:ext cx="495219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10 	   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8CA2FDB-963E-4FE8-A4BC-CD560DF413BB}"/>
                  </a:ext>
                </a:extLst>
              </p:cNvPr>
              <p:cNvSpPr txBox="1"/>
              <p:nvPr/>
            </p:nvSpPr>
            <p:spPr>
              <a:xfrm>
                <a:off x="2019919" y="1861749"/>
                <a:ext cx="15836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36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68CA2FDB-963E-4FE8-A4BC-CD560DF413B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919" y="1861749"/>
                <a:ext cx="1583679" cy="646331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>
            <a:extLst>
              <a:ext uri="{FF2B5EF4-FFF2-40B4-BE49-F238E27FC236}">
                <a16:creationId xmlns:a16="http://schemas.microsoft.com/office/drawing/2014/main" id="{0F27B885-3690-4A02-ADC0-4063AF3009E9}"/>
              </a:ext>
            </a:extLst>
          </p:cNvPr>
          <p:cNvSpPr txBox="1"/>
          <p:nvPr/>
        </p:nvSpPr>
        <p:spPr>
          <a:xfrm>
            <a:off x="2584113" y="429522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  <a:endParaRPr lang="en-GB" sz="36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D528F131-4BAC-4336-A62F-9BB4C872999F}"/>
              </a:ext>
            </a:extLst>
          </p:cNvPr>
          <p:cNvSpPr/>
          <p:nvPr/>
        </p:nvSpPr>
        <p:spPr>
          <a:xfrm>
            <a:off x="5119443" y="5568796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A3AFEE9-07D3-4A32-8628-AD9EE6AEDE12}"/>
              </a:ext>
            </a:extLst>
          </p:cNvPr>
          <p:cNvSpPr/>
          <p:nvPr/>
        </p:nvSpPr>
        <p:spPr>
          <a:xfrm>
            <a:off x="5907320" y="5568796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67FA7BE-B13C-4CA4-AED3-B1BB4C8C826A}"/>
              </a:ext>
            </a:extLst>
          </p:cNvPr>
          <p:cNvSpPr/>
          <p:nvPr/>
        </p:nvSpPr>
        <p:spPr>
          <a:xfrm>
            <a:off x="6695197" y="5568796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32F3EBEB-BF9B-45D0-88AB-CC1C756F0A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67837" y="3226539"/>
            <a:ext cx="684000" cy="302505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0D2C6B03-317C-428B-B86F-980EE07229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567837" y="3534072"/>
            <a:ext cx="684000" cy="30250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F9058AD-2775-4338-83E1-9B0F82C9907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31779" y="3229555"/>
            <a:ext cx="684000" cy="30250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B9E7428-9BFB-4439-8F0D-0F0A3CE92DA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496" b="93175" l="3281" r="96719">
                        <a14:foregroundMark x1="10236" y1="24332" x2="18898" y2="74184"/>
                        <a14:foregroundMark x1="18898" y1="74184" x2="18898" y2="74481"/>
                        <a14:foregroundMark x1="7087" y1="84866" x2="6299" y2="58754"/>
                        <a14:foregroundMark x1="6299" y1="58754" x2="3281" y2="43027"/>
                        <a14:foregroundMark x1="87664" y1="33828" x2="96063" y2="52226"/>
                        <a14:foregroundMark x1="96063" y1="52226" x2="96850" y2="69733"/>
                        <a14:foregroundMark x1="96850" y1="69733" x2="93438" y2="81009"/>
                        <a14:foregroundMark x1="42257" y1="87537" x2="61942" y2="9317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431779" y="3537088"/>
            <a:ext cx="684000" cy="302505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BA0139A-FA8F-42A6-A9F1-BF03A8CEB03D}"/>
              </a:ext>
            </a:extLst>
          </p:cNvPr>
          <p:cNvSpPr/>
          <p:nvPr/>
        </p:nvSpPr>
        <p:spPr>
          <a:xfrm>
            <a:off x="5467149" y="3208416"/>
            <a:ext cx="1761424" cy="677428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6BF079C-18BF-41EE-9DBF-A673C3CFC486}"/>
              </a:ext>
            </a:extLst>
          </p:cNvPr>
          <p:cNvSpPr/>
          <p:nvPr/>
        </p:nvSpPr>
        <p:spPr>
          <a:xfrm>
            <a:off x="2382320" y="1801223"/>
            <a:ext cx="781602" cy="781602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3DB6BF4-6188-4C29-A5AC-DB7B6D805616}"/>
              </a:ext>
            </a:extLst>
          </p:cNvPr>
          <p:cNvPicPr>
            <a:picLocks noChangeAspect="1"/>
          </p:cNvPicPr>
          <p:nvPr/>
        </p:nvPicPr>
        <p:blipFill>
          <a:blip r:embed="rId9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29355" y="3113376"/>
            <a:ext cx="1043403" cy="82494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A797DE03-6AD0-4CF1-A21D-6DE71634A74E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63922" y="3079666"/>
            <a:ext cx="1043403" cy="82494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B18B17F-419A-47A9-AC8C-9EBBA96937CB}"/>
              </a:ext>
            </a:extLst>
          </p:cNvPr>
          <p:cNvPicPr>
            <a:picLocks noChangeAspect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82735" y="3116625"/>
            <a:ext cx="1043272" cy="824837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881D127-CB33-4CF1-B3FF-5A0EDFD4436E}"/>
              </a:ext>
            </a:extLst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FFEFD"/>
              </a:clrFrom>
              <a:clrTo>
                <a:srgbClr val="FFFE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26273" y="3084064"/>
            <a:ext cx="1043403" cy="824940"/>
          </a:xfrm>
          <a:prstGeom prst="rect">
            <a:avLst/>
          </a:prstGeom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5B5696A6-0BA0-8838-8046-008592D261AD}"/>
              </a:ext>
            </a:extLst>
          </p:cNvPr>
          <p:cNvSpPr/>
          <p:nvPr/>
        </p:nvSpPr>
        <p:spPr>
          <a:xfrm>
            <a:off x="2594522" y="427844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25556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3464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Put the ladybirds in order by number 		of spots, starting with the smallest.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set has fewer dots?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One more than 0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two triangles.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DA06626-70A8-4C7D-B5F1-8A9C0192EB63}"/>
              </a:ext>
            </a:extLst>
          </p:cNvPr>
          <p:cNvSpPr/>
          <p:nvPr/>
        </p:nvSpPr>
        <p:spPr>
          <a:xfrm>
            <a:off x="1512457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5FE8F4F-418C-4AE6-9262-A31DEE9C33E4}"/>
              </a:ext>
            </a:extLst>
          </p:cNvPr>
          <p:cNvSpPr/>
          <p:nvPr/>
        </p:nvSpPr>
        <p:spPr>
          <a:xfrm>
            <a:off x="1924099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FBE75A2-946A-43D3-98CD-1A79CC727E8B}"/>
              </a:ext>
            </a:extLst>
          </p:cNvPr>
          <p:cNvSpPr/>
          <p:nvPr/>
        </p:nvSpPr>
        <p:spPr>
          <a:xfrm>
            <a:off x="2335741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7260AA1-2054-424F-B6FD-7B375A00250F}"/>
              </a:ext>
            </a:extLst>
          </p:cNvPr>
          <p:cNvSpPr/>
          <p:nvPr/>
        </p:nvSpPr>
        <p:spPr>
          <a:xfrm>
            <a:off x="2747383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8F3B0E2-E448-455F-9248-CB999DC47AB3}"/>
              </a:ext>
            </a:extLst>
          </p:cNvPr>
          <p:cNvSpPr/>
          <p:nvPr/>
        </p:nvSpPr>
        <p:spPr>
          <a:xfrm>
            <a:off x="3159025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161D985-AB69-48CE-97C0-BF28B30F08B7}"/>
              </a:ext>
            </a:extLst>
          </p:cNvPr>
          <p:cNvSpPr/>
          <p:nvPr/>
        </p:nvSpPr>
        <p:spPr>
          <a:xfrm>
            <a:off x="1512457" y="4061935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0488459-613B-4BB2-B0C9-9221246AEAF1}"/>
              </a:ext>
            </a:extLst>
          </p:cNvPr>
          <p:cNvSpPr/>
          <p:nvPr/>
        </p:nvSpPr>
        <p:spPr>
          <a:xfrm>
            <a:off x="1924099" y="4061935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935DFA0-80CE-43C5-8D81-9EFC4956AC0B}"/>
              </a:ext>
            </a:extLst>
          </p:cNvPr>
          <p:cNvSpPr/>
          <p:nvPr/>
        </p:nvSpPr>
        <p:spPr>
          <a:xfrm>
            <a:off x="4228440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B396519-F5B0-496B-9DCF-08FA391C07D1}"/>
              </a:ext>
            </a:extLst>
          </p:cNvPr>
          <p:cNvSpPr/>
          <p:nvPr/>
        </p:nvSpPr>
        <p:spPr>
          <a:xfrm>
            <a:off x="4640082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498D134-16C7-4EBA-BFD0-7912FDA2361F}"/>
              </a:ext>
            </a:extLst>
          </p:cNvPr>
          <p:cNvSpPr/>
          <p:nvPr/>
        </p:nvSpPr>
        <p:spPr>
          <a:xfrm>
            <a:off x="5051724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A0A7177-C285-4D83-807A-ABC259B0A960}"/>
              </a:ext>
            </a:extLst>
          </p:cNvPr>
          <p:cNvSpPr/>
          <p:nvPr/>
        </p:nvSpPr>
        <p:spPr>
          <a:xfrm>
            <a:off x="5463366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ACBDCF6-B121-47C1-9E1D-B9158D18AB85}"/>
              </a:ext>
            </a:extLst>
          </p:cNvPr>
          <p:cNvSpPr/>
          <p:nvPr/>
        </p:nvSpPr>
        <p:spPr>
          <a:xfrm>
            <a:off x="5875008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CC189B2-ACCC-4198-9562-84643B7437CF}"/>
              </a:ext>
            </a:extLst>
          </p:cNvPr>
          <p:cNvSpPr/>
          <p:nvPr/>
        </p:nvSpPr>
        <p:spPr>
          <a:xfrm>
            <a:off x="4228440" y="4061935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69A87EF-6626-4D45-8856-9197CCA3AE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054" y="2207015"/>
            <a:ext cx="1082089" cy="78697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8CBF7B1-0D97-4C55-99AE-E9BB6F130AC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822"/>
          <a:stretch/>
        </p:blipFill>
        <p:spPr>
          <a:xfrm>
            <a:off x="2465142" y="2266556"/>
            <a:ext cx="1057291" cy="66789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543CC59-A1D3-4263-8E59-B9D5122F5A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4499" y="2261379"/>
            <a:ext cx="1051024" cy="67824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3218FE1-8DF0-A96B-962D-82ED1AB0B3BD}"/>
              </a:ext>
            </a:extLst>
          </p:cNvPr>
          <p:cNvSpPr/>
          <p:nvPr/>
        </p:nvSpPr>
        <p:spPr>
          <a:xfrm>
            <a:off x="4513191" y="468672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AC6723D9-146E-CF49-F93C-AFD888BBAA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946" y="835561"/>
            <a:ext cx="1042254" cy="185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0111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600" y="1285103"/>
            <a:ext cx="734648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Put the ladybirds in order by number 		of spots, starting with the smallest.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2)		Which set has fewer dots?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One more than 0 is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two triangles.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182500D-5046-4907-A982-378DBC26E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946" y="835561"/>
            <a:ext cx="1042254" cy="1856940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821668C-A107-4B05-897F-A9B8FB06A577}"/>
              </a:ext>
            </a:extLst>
          </p:cNvPr>
          <p:cNvSpPr/>
          <p:nvPr/>
        </p:nvSpPr>
        <p:spPr>
          <a:xfrm>
            <a:off x="4596175" y="5696765"/>
            <a:ext cx="585666" cy="585666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40928068-EAEC-462A-AA89-A875CF0CA389}"/>
              </a:ext>
            </a:extLst>
          </p:cNvPr>
          <p:cNvSpPr/>
          <p:nvPr/>
        </p:nvSpPr>
        <p:spPr>
          <a:xfrm>
            <a:off x="5384052" y="5696765"/>
            <a:ext cx="585666" cy="585666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DA06626-70A8-4C7D-B5F1-8A9C0192EB63}"/>
              </a:ext>
            </a:extLst>
          </p:cNvPr>
          <p:cNvSpPr/>
          <p:nvPr/>
        </p:nvSpPr>
        <p:spPr>
          <a:xfrm>
            <a:off x="1512457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5FE8F4F-418C-4AE6-9262-A31DEE9C33E4}"/>
              </a:ext>
            </a:extLst>
          </p:cNvPr>
          <p:cNvSpPr/>
          <p:nvPr/>
        </p:nvSpPr>
        <p:spPr>
          <a:xfrm>
            <a:off x="1924099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2FBE75A2-946A-43D3-98CD-1A79CC727E8B}"/>
              </a:ext>
            </a:extLst>
          </p:cNvPr>
          <p:cNvSpPr/>
          <p:nvPr/>
        </p:nvSpPr>
        <p:spPr>
          <a:xfrm>
            <a:off x="2335741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07260AA1-2054-424F-B6FD-7B375A00250F}"/>
              </a:ext>
            </a:extLst>
          </p:cNvPr>
          <p:cNvSpPr/>
          <p:nvPr/>
        </p:nvSpPr>
        <p:spPr>
          <a:xfrm>
            <a:off x="2747383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C8F3B0E2-E448-455F-9248-CB999DC47AB3}"/>
              </a:ext>
            </a:extLst>
          </p:cNvPr>
          <p:cNvSpPr/>
          <p:nvPr/>
        </p:nvSpPr>
        <p:spPr>
          <a:xfrm>
            <a:off x="3159025" y="3676109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161D985-AB69-48CE-97C0-BF28B30F08B7}"/>
              </a:ext>
            </a:extLst>
          </p:cNvPr>
          <p:cNvSpPr/>
          <p:nvPr/>
        </p:nvSpPr>
        <p:spPr>
          <a:xfrm>
            <a:off x="1512457" y="4061935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B0488459-613B-4BB2-B0C9-9221246AEAF1}"/>
              </a:ext>
            </a:extLst>
          </p:cNvPr>
          <p:cNvSpPr/>
          <p:nvPr/>
        </p:nvSpPr>
        <p:spPr>
          <a:xfrm>
            <a:off x="1924099" y="4061935"/>
            <a:ext cx="325968" cy="325968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935DFA0-80CE-43C5-8D81-9EFC4956AC0B}"/>
              </a:ext>
            </a:extLst>
          </p:cNvPr>
          <p:cNvSpPr/>
          <p:nvPr/>
        </p:nvSpPr>
        <p:spPr>
          <a:xfrm>
            <a:off x="4228440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B396519-F5B0-496B-9DCF-08FA391C07D1}"/>
              </a:ext>
            </a:extLst>
          </p:cNvPr>
          <p:cNvSpPr/>
          <p:nvPr/>
        </p:nvSpPr>
        <p:spPr>
          <a:xfrm>
            <a:off x="4640082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6498D134-16C7-4EBA-BFD0-7912FDA2361F}"/>
              </a:ext>
            </a:extLst>
          </p:cNvPr>
          <p:cNvSpPr/>
          <p:nvPr/>
        </p:nvSpPr>
        <p:spPr>
          <a:xfrm>
            <a:off x="5051724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0A0A7177-C285-4D83-807A-ABC259B0A960}"/>
              </a:ext>
            </a:extLst>
          </p:cNvPr>
          <p:cNvSpPr/>
          <p:nvPr/>
        </p:nvSpPr>
        <p:spPr>
          <a:xfrm>
            <a:off x="5463366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FACBDCF6-B121-47C1-9E1D-B9158D18AB85}"/>
              </a:ext>
            </a:extLst>
          </p:cNvPr>
          <p:cNvSpPr/>
          <p:nvPr/>
        </p:nvSpPr>
        <p:spPr>
          <a:xfrm>
            <a:off x="5875008" y="3676109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CC189B2-ACCC-4198-9562-84643B7437CF}"/>
              </a:ext>
            </a:extLst>
          </p:cNvPr>
          <p:cNvSpPr/>
          <p:nvPr/>
        </p:nvSpPr>
        <p:spPr>
          <a:xfrm>
            <a:off x="4228440" y="4061935"/>
            <a:ext cx="325968" cy="325968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013145-DA60-4FD4-9318-B7D8473F74A6}"/>
              </a:ext>
            </a:extLst>
          </p:cNvPr>
          <p:cNvSpPr/>
          <p:nvPr/>
        </p:nvSpPr>
        <p:spPr>
          <a:xfrm>
            <a:off x="4090737" y="3607741"/>
            <a:ext cx="2252308" cy="8202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D69A87EF-6626-4D45-8856-9197CCA3AE8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3054" y="2207015"/>
            <a:ext cx="1082089" cy="786974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8CBF7B1-0D97-4C55-99AE-E9BB6F130AC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822"/>
          <a:stretch/>
        </p:blipFill>
        <p:spPr>
          <a:xfrm>
            <a:off x="2465142" y="2266556"/>
            <a:ext cx="1057291" cy="667892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2543CC59-A1D3-4263-8E59-B9D5122F5A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4499" y="2261379"/>
            <a:ext cx="1051024" cy="678247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8C0EF56-6FB3-4191-86BB-91ACFC2E05B2}"/>
              </a:ext>
            </a:extLst>
          </p:cNvPr>
          <p:cNvSpPr txBox="1"/>
          <p:nvPr/>
        </p:nvSpPr>
        <p:spPr>
          <a:xfrm>
            <a:off x="4487864" y="4716293"/>
            <a:ext cx="6046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1C6449F-C21F-4014-8506-6CF5367445B4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236544" y="2207015"/>
            <a:ext cx="1082089" cy="78697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207BAA1D-2FFD-4EBD-9560-C03226052FC6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2404" r="-1"/>
          <a:stretch/>
        </p:blipFill>
        <p:spPr>
          <a:xfrm>
            <a:off x="7242357" y="2266556"/>
            <a:ext cx="1051024" cy="66789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112CF1A-5D31-4426-9749-8B7F54FD51A5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212310" y="2261379"/>
            <a:ext cx="1051024" cy="678247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E3218FE1-8DF0-A96B-962D-82ED1AB0B3BD}"/>
              </a:ext>
            </a:extLst>
          </p:cNvPr>
          <p:cNvSpPr/>
          <p:nvPr/>
        </p:nvSpPr>
        <p:spPr>
          <a:xfrm>
            <a:off x="4513191" y="4686724"/>
            <a:ext cx="540000" cy="540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90491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749300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Put the numbers in order from 				smallest to greatest.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1 is _______ than 10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five squares.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158C7A2-8518-479E-BBA1-E1E7A1F5EB26}"/>
              </a:ext>
            </a:extLst>
          </p:cNvPr>
          <p:cNvSpPr txBox="1"/>
          <p:nvPr/>
        </p:nvSpPr>
        <p:spPr>
          <a:xfrm>
            <a:off x="1400064" y="2379864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		3		5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CD6C82B-CAA0-4427-AD3E-B061AAF5B5A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 rot="5400000">
            <a:off x="1653132" y="4040352"/>
            <a:ext cx="912576" cy="1434349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A8462A8F-F198-4891-BA71-AF47BFBB7380}"/>
              </a:ext>
            </a:extLst>
          </p:cNvPr>
          <p:cNvSpPr/>
          <p:nvPr/>
        </p:nvSpPr>
        <p:spPr>
          <a:xfrm rot="5400000">
            <a:off x="1448610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FAE55A9-BA83-4F48-889E-3B5937308F18}"/>
              </a:ext>
            </a:extLst>
          </p:cNvPr>
          <p:cNvSpPr/>
          <p:nvPr/>
        </p:nvSpPr>
        <p:spPr>
          <a:xfrm rot="5400000">
            <a:off x="1726615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36E43B9-D695-4E05-8FB1-40BB533FC911}"/>
              </a:ext>
            </a:extLst>
          </p:cNvPr>
          <p:cNvSpPr/>
          <p:nvPr/>
        </p:nvSpPr>
        <p:spPr>
          <a:xfrm rot="5400000">
            <a:off x="2004620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EBAF45D-AD56-40BF-B1A3-40EE49E9440D}"/>
              </a:ext>
            </a:extLst>
          </p:cNvPr>
          <p:cNvSpPr/>
          <p:nvPr/>
        </p:nvSpPr>
        <p:spPr>
          <a:xfrm rot="5400000">
            <a:off x="2282626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662D242-0270-4598-8917-77441905A54E}"/>
              </a:ext>
            </a:extLst>
          </p:cNvPr>
          <p:cNvSpPr/>
          <p:nvPr/>
        </p:nvSpPr>
        <p:spPr>
          <a:xfrm rot="5400000">
            <a:off x="2560631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64E0315-B52C-43AE-9AAB-FD9E119ACD10}"/>
              </a:ext>
            </a:extLst>
          </p:cNvPr>
          <p:cNvSpPr/>
          <p:nvPr/>
        </p:nvSpPr>
        <p:spPr>
          <a:xfrm rot="5400000">
            <a:off x="1452440" y="4810679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8B1A35E-B9C1-4B3A-BB6F-20FA88DC4E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 rot="5400000">
            <a:off x="3430406" y="4040353"/>
            <a:ext cx="912576" cy="1434349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8645DE2F-02D4-4E31-BCCC-069DB3528391}"/>
              </a:ext>
            </a:extLst>
          </p:cNvPr>
          <p:cNvSpPr/>
          <p:nvPr/>
        </p:nvSpPr>
        <p:spPr>
          <a:xfrm rot="5400000">
            <a:off x="3225884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BDE5D0F-1B08-4F56-9E4F-DB74973BAE81}"/>
              </a:ext>
            </a:extLst>
          </p:cNvPr>
          <p:cNvSpPr/>
          <p:nvPr/>
        </p:nvSpPr>
        <p:spPr>
          <a:xfrm rot="5400000">
            <a:off x="3503889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D0844BD-84A6-4335-B7CE-2327FACAC037}"/>
              </a:ext>
            </a:extLst>
          </p:cNvPr>
          <p:cNvSpPr/>
          <p:nvPr/>
        </p:nvSpPr>
        <p:spPr>
          <a:xfrm rot="5400000">
            <a:off x="3781894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8565E6E-4D3C-46BD-AAEF-823D973E1A8D}"/>
              </a:ext>
            </a:extLst>
          </p:cNvPr>
          <p:cNvSpPr/>
          <p:nvPr/>
        </p:nvSpPr>
        <p:spPr>
          <a:xfrm rot="5400000">
            <a:off x="4059900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7B777D-F8A6-459A-8E37-F759948CA4E2}"/>
              </a:ext>
            </a:extLst>
          </p:cNvPr>
          <p:cNvSpPr/>
          <p:nvPr/>
        </p:nvSpPr>
        <p:spPr>
          <a:xfrm rot="5400000">
            <a:off x="4337905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95CA50A-718D-4A1F-8B5B-C065ED7D1F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27"/>
          <a:stretch/>
        </p:blipFill>
        <p:spPr>
          <a:xfrm rot="5400000">
            <a:off x="5207680" y="4040354"/>
            <a:ext cx="912576" cy="1434349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BC5CDA62-81D9-4203-A207-3958DE6B8619}"/>
              </a:ext>
            </a:extLst>
          </p:cNvPr>
          <p:cNvSpPr/>
          <p:nvPr/>
        </p:nvSpPr>
        <p:spPr>
          <a:xfrm rot="5400000">
            <a:off x="5003158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C30D3DD-E83F-49CE-892F-3417C00C63B5}"/>
              </a:ext>
            </a:extLst>
          </p:cNvPr>
          <p:cNvSpPr/>
          <p:nvPr/>
        </p:nvSpPr>
        <p:spPr>
          <a:xfrm rot="5400000">
            <a:off x="5281163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3D87937-28EE-4CF3-8317-141BDBAB46F2}"/>
              </a:ext>
            </a:extLst>
          </p:cNvPr>
          <p:cNvSpPr/>
          <p:nvPr/>
        </p:nvSpPr>
        <p:spPr>
          <a:xfrm rot="5400000">
            <a:off x="5559168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7D0F1DF-831D-4051-B6B0-FF88490101A3}"/>
              </a:ext>
            </a:extLst>
          </p:cNvPr>
          <p:cNvSpPr/>
          <p:nvPr/>
        </p:nvSpPr>
        <p:spPr>
          <a:xfrm rot="5400000">
            <a:off x="5837174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900E899B-8882-4490-B009-F93A3E295A8D}"/>
              </a:ext>
            </a:extLst>
          </p:cNvPr>
          <p:cNvSpPr/>
          <p:nvPr/>
        </p:nvSpPr>
        <p:spPr>
          <a:xfrm rot="5400000">
            <a:off x="6780432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8BBD362-CB3E-4C47-840C-1E237F72B45A}"/>
              </a:ext>
            </a:extLst>
          </p:cNvPr>
          <p:cNvSpPr/>
          <p:nvPr/>
        </p:nvSpPr>
        <p:spPr>
          <a:xfrm rot="5400000">
            <a:off x="7058437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A6CC4C4-AAAE-45A7-AD3C-DF6007E6127B}"/>
              </a:ext>
            </a:extLst>
          </p:cNvPr>
          <p:cNvSpPr/>
          <p:nvPr/>
        </p:nvSpPr>
        <p:spPr>
          <a:xfrm rot="5400000">
            <a:off x="7336442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2595380F-96B2-AA20-E07A-D07632AA68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36" y="825439"/>
            <a:ext cx="1069561" cy="185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48390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ECD471A-A486-409D-A47E-22D06D490633}"/>
              </a:ext>
            </a:extLst>
          </p:cNvPr>
          <p:cNvSpPr txBox="1"/>
          <p:nvPr/>
        </p:nvSpPr>
        <p:spPr>
          <a:xfrm>
            <a:off x="228599" y="1285103"/>
            <a:ext cx="749300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1)		Put the numbers in order from 				smallest to greatest.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		1 is _______ than 10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		</a:t>
            </a: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3)		What comes next?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  <a:p>
            <a:pPr algn="l"/>
            <a:r>
              <a:rPr lang="en-GB" sz="2800" dirty="0">
                <a:latin typeface="Comic Sans MS" panose="030F0702030302020204" pitchFamily="66" charset="0"/>
              </a:rPr>
              <a:t>4)		Draw five squares.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DE5F1366-21AA-419A-87D0-AB044BF1AB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36" y="825439"/>
            <a:ext cx="1069561" cy="185694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C158C7A2-8518-479E-BBA1-E1E7A1F5EB26}"/>
              </a:ext>
            </a:extLst>
          </p:cNvPr>
          <p:cNvSpPr txBox="1"/>
          <p:nvPr/>
        </p:nvSpPr>
        <p:spPr>
          <a:xfrm>
            <a:off x="1400064" y="2379864"/>
            <a:ext cx="4953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8		3		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00DA59-95E8-42A9-8264-5EB65D6028B3}"/>
              </a:ext>
            </a:extLst>
          </p:cNvPr>
          <p:cNvSpPr txBox="1"/>
          <p:nvPr/>
        </p:nvSpPr>
        <p:spPr>
          <a:xfrm>
            <a:off x="4889724" y="2420769"/>
            <a:ext cx="26348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		5		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6D7947-DE83-4245-8BCC-EAD06183A27C}"/>
              </a:ext>
            </a:extLst>
          </p:cNvPr>
          <p:cNvSpPr txBox="1"/>
          <p:nvPr/>
        </p:nvSpPr>
        <p:spPr>
          <a:xfrm>
            <a:off x="2141566" y="2984894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less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CD6C82B-CAA0-4427-AD3E-B061AAF5B5A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1653132" y="4040352"/>
            <a:ext cx="912576" cy="1434349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A8462A8F-F198-4891-BA71-AF47BFBB7380}"/>
              </a:ext>
            </a:extLst>
          </p:cNvPr>
          <p:cNvSpPr/>
          <p:nvPr/>
        </p:nvSpPr>
        <p:spPr>
          <a:xfrm rot="5400000">
            <a:off x="1448610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DFAE55A9-BA83-4F48-889E-3B5937308F18}"/>
              </a:ext>
            </a:extLst>
          </p:cNvPr>
          <p:cNvSpPr/>
          <p:nvPr/>
        </p:nvSpPr>
        <p:spPr>
          <a:xfrm rot="5400000">
            <a:off x="1726615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036E43B9-D695-4E05-8FB1-40BB533FC911}"/>
              </a:ext>
            </a:extLst>
          </p:cNvPr>
          <p:cNvSpPr/>
          <p:nvPr/>
        </p:nvSpPr>
        <p:spPr>
          <a:xfrm rot="5400000">
            <a:off x="2004620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EBAF45D-AD56-40BF-B1A3-40EE49E9440D}"/>
              </a:ext>
            </a:extLst>
          </p:cNvPr>
          <p:cNvSpPr/>
          <p:nvPr/>
        </p:nvSpPr>
        <p:spPr>
          <a:xfrm rot="5400000">
            <a:off x="2282626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662D242-0270-4598-8917-77441905A54E}"/>
              </a:ext>
            </a:extLst>
          </p:cNvPr>
          <p:cNvSpPr/>
          <p:nvPr/>
        </p:nvSpPr>
        <p:spPr>
          <a:xfrm rot="5400000">
            <a:off x="2560631" y="4451964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064E0315-B52C-43AE-9AAB-FD9E119ACD10}"/>
              </a:ext>
            </a:extLst>
          </p:cNvPr>
          <p:cNvSpPr/>
          <p:nvPr/>
        </p:nvSpPr>
        <p:spPr>
          <a:xfrm rot="5400000">
            <a:off x="1452440" y="4810679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F8B1A35E-B9C1-4B3A-BB6F-20FA88DC4EE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3430406" y="4040353"/>
            <a:ext cx="912576" cy="1434349"/>
          </a:xfrm>
          <a:prstGeom prst="rect">
            <a:avLst/>
          </a:prstGeom>
        </p:spPr>
      </p:pic>
      <p:sp>
        <p:nvSpPr>
          <p:cNvPr id="30" name="Oval 29">
            <a:extLst>
              <a:ext uri="{FF2B5EF4-FFF2-40B4-BE49-F238E27FC236}">
                <a16:creationId xmlns:a16="http://schemas.microsoft.com/office/drawing/2014/main" id="{8645DE2F-02D4-4E31-BCCC-069DB3528391}"/>
              </a:ext>
            </a:extLst>
          </p:cNvPr>
          <p:cNvSpPr/>
          <p:nvPr/>
        </p:nvSpPr>
        <p:spPr>
          <a:xfrm rot="5400000">
            <a:off x="3225884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2BDE5D0F-1B08-4F56-9E4F-DB74973BAE81}"/>
              </a:ext>
            </a:extLst>
          </p:cNvPr>
          <p:cNvSpPr/>
          <p:nvPr/>
        </p:nvSpPr>
        <p:spPr>
          <a:xfrm rot="5400000">
            <a:off x="3503889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1D0844BD-84A6-4335-B7CE-2327FACAC037}"/>
              </a:ext>
            </a:extLst>
          </p:cNvPr>
          <p:cNvSpPr/>
          <p:nvPr/>
        </p:nvSpPr>
        <p:spPr>
          <a:xfrm rot="5400000">
            <a:off x="3781894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D8565E6E-4D3C-46BD-AAEF-823D973E1A8D}"/>
              </a:ext>
            </a:extLst>
          </p:cNvPr>
          <p:cNvSpPr/>
          <p:nvPr/>
        </p:nvSpPr>
        <p:spPr>
          <a:xfrm rot="5400000">
            <a:off x="4059900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917B777D-F8A6-459A-8E37-F759948CA4E2}"/>
              </a:ext>
            </a:extLst>
          </p:cNvPr>
          <p:cNvSpPr/>
          <p:nvPr/>
        </p:nvSpPr>
        <p:spPr>
          <a:xfrm rot="5400000">
            <a:off x="4337905" y="4451965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995CA50A-718D-4A1F-8B5B-C065ED7D1FA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5207680" y="4040354"/>
            <a:ext cx="912576" cy="1434349"/>
          </a:xfrm>
          <a:prstGeom prst="rect">
            <a:avLst/>
          </a:prstGeom>
        </p:spPr>
      </p:pic>
      <p:sp>
        <p:nvSpPr>
          <p:cNvPr id="42" name="Oval 41">
            <a:extLst>
              <a:ext uri="{FF2B5EF4-FFF2-40B4-BE49-F238E27FC236}">
                <a16:creationId xmlns:a16="http://schemas.microsoft.com/office/drawing/2014/main" id="{BC5CDA62-81D9-4203-A207-3958DE6B8619}"/>
              </a:ext>
            </a:extLst>
          </p:cNvPr>
          <p:cNvSpPr/>
          <p:nvPr/>
        </p:nvSpPr>
        <p:spPr>
          <a:xfrm rot="5400000">
            <a:off x="5003158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BC30D3DD-E83F-49CE-892F-3417C00C63B5}"/>
              </a:ext>
            </a:extLst>
          </p:cNvPr>
          <p:cNvSpPr/>
          <p:nvPr/>
        </p:nvSpPr>
        <p:spPr>
          <a:xfrm rot="5400000">
            <a:off x="5281163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73D87937-28EE-4CF3-8317-141BDBAB46F2}"/>
              </a:ext>
            </a:extLst>
          </p:cNvPr>
          <p:cNvSpPr/>
          <p:nvPr/>
        </p:nvSpPr>
        <p:spPr>
          <a:xfrm rot="5400000">
            <a:off x="5559168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7D0F1DF-831D-4051-B6B0-FF88490101A3}"/>
              </a:ext>
            </a:extLst>
          </p:cNvPr>
          <p:cNvSpPr/>
          <p:nvPr/>
        </p:nvSpPr>
        <p:spPr>
          <a:xfrm rot="5400000">
            <a:off x="5837174" y="4451966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>
            <a:extLst>
              <a:ext uri="{FF2B5EF4-FFF2-40B4-BE49-F238E27FC236}">
                <a16:creationId xmlns:a16="http://schemas.microsoft.com/office/drawing/2014/main" id="{902D7B6D-B149-4617-9122-AD3002F395A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5827"/>
          <a:stretch/>
        </p:blipFill>
        <p:spPr>
          <a:xfrm rot="5400000">
            <a:off x="6984954" y="4040355"/>
            <a:ext cx="912576" cy="1434349"/>
          </a:xfrm>
          <a:prstGeom prst="rect">
            <a:avLst/>
          </a:prstGeom>
        </p:spPr>
      </p:pic>
      <p:sp>
        <p:nvSpPr>
          <p:cNvPr id="54" name="Oval 53">
            <a:extLst>
              <a:ext uri="{FF2B5EF4-FFF2-40B4-BE49-F238E27FC236}">
                <a16:creationId xmlns:a16="http://schemas.microsoft.com/office/drawing/2014/main" id="{900E899B-8882-4490-B009-F93A3E295A8D}"/>
              </a:ext>
            </a:extLst>
          </p:cNvPr>
          <p:cNvSpPr/>
          <p:nvPr/>
        </p:nvSpPr>
        <p:spPr>
          <a:xfrm rot="5400000">
            <a:off x="6780432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58BBD362-CB3E-4C47-840C-1E237F72B45A}"/>
              </a:ext>
            </a:extLst>
          </p:cNvPr>
          <p:cNvSpPr/>
          <p:nvPr/>
        </p:nvSpPr>
        <p:spPr>
          <a:xfrm rot="5400000">
            <a:off x="7058437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A6CC4C4-AAAE-45A7-AD3C-DF6007E6127B}"/>
              </a:ext>
            </a:extLst>
          </p:cNvPr>
          <p:cNvSpPr/>
          <p:nvPr/>
        </p:nvSpPr>
        <p:spPr>
          <a:xfrm rot="5400000">
            <a:off x="7336442" y="4451967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8935E234-4D2C-4773-9964-91075D346DDD}"/>
              </a:ext>
            </a:extLst>
          </p:cNvPr>
          <p:cNvSpPr/>
          <p:nvPr/>
        </p:nvSpPr>
        <p:spPr>
          <a:xfrm>
            <a:off x="6593810" y="4214553"/>
            <a:ext cx="1753870" cy="108765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ectangle 75">
            <a:extLst>
              <a:ext uri="{FF2B5EF4-FFF2-40B4-BE49-F238E27FC236}">
                <a16:creationId xmlns:a16="http://schemas.microsoft.com/office/drawing/2014/main" id="{0D205278-95BE-47B8-83BE-7DE779A90B0C}"/>
              </a:ext>
            </a:extLst>
          </p:cNvPr>
          <p:cNvSpPr/>
          <p:nvPr/>
        </p:nvSpPr>
        <p:spPr>
          <a:xfrm>
            <a:off x="1650440" y="5793658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C399EE70-D1CC-4772-845B-578ADB3D4114}"/>
              </a:ext>
            </a:extLst>
          </p:cNvPr>
          <p:cNvSpPr/>
          <p:nvPr/>
        </p:nvSpPr>
        <p:spPr>
          <a:xfrm>
            <a:off x="2436051" y="5793658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CE7D8D9A-9C07-4824-9083-F61E7EE139CE}"/>
              </a:ext>
            </a:extLst>
          </p:cNvPr>
          <p:cNvSpPr/>
          <p:nvPr/>
        </p:nvSpPr>
        <p:spPr>
          <a:xfrm>
            <a:off x="3221662" y="5793658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DC876933-6C0F-47BA-8629-5A961F89C660}"/>
              </a:ext>
            </a:extLst>
          </p:cNvPr>
          <p:cNvSpPr/>
          <p:nvPr/>
        </p:nvSpPr>
        <p:spPr>
          <a:xfrm>
            <a:off x="4007273" y="5793658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5E9A728E-893E-4341-9E95-CE7996288F7B}"/>
              </a:ext>
            </a:extLst>
          </p:cNvPr>
          <p:cNvSpPr/>
          <p:nvPr/>
        </p:nvSpPr>
        <p:spPr>
          <a:xfrm>
            <a:off x="4792882" y="5793658"/>
            <a:ext cx="585666" cy="585666"/>
          </a:xfrm>
          <a:prstGeom prst="rect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5939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lang="en-GB" sz="2800" dirty="0">
                    <a:latin typeface="Comic Sans MS" panose="030F0702030302020204" pitchFamily="66" charset="0"/>
                  </a:rPr>
                  <a:t>   	Complete the number line.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many spots?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three triangles.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4"/>
                <a:stretch>
                  <a:fillRect l="-1574" t="-25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0FB0A6-3A50-4784-9A91-2C1C3AEFE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004" y="1163909"/>
            <a:ext cx="1092318" cy="1069561"/>
          </a:xfrm>
          <a:prstGeom prst="rect">
            <a:avLst/>
          </a:prstGeom>
        </p:spPr>
      </p:pic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AE3F02B8-7459-4AC6-A202-368D304C7E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937344"/>
              </p:ext>
            </p:extLst>
          </p:nvPr>
        </p:nvGraphicFramePr>
        <p:xfrm>
          <a:off x="1382115" y="1974919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8646FC3-B5ED-41B5-B5A9-3AFDB89925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601" y="4557211"/>
            <a:ext cx="1656679" cy="92605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FE228556-E0ED-4914-9323-423D529B5EBE}"/>
              </a:ext>
            </a:extLst>
          </p:cNvPr>
          <p:cNvSpPr txBox="1"/>
          <p:nvPr/>
        </p:nvSpPr>
        <p:spPr>
          <a:xfrm>
            <a:off x="1182417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7BFBEA-A36B-4F73-B157-14BC5B73D557}"/>
              </a:ext>
            </a:extLst>
          </p:cNvPr>
          <p:cNvSpPr txBox="1"/>
          <p:nvPr/>
        </p:nvSpPr>
        <p:spPr>
          <a:xfrm>
            <a:off x="2379723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7B2E533-74FE-4191-9C63-AF357742F11D}"/>
              </a:ext>
            </a:extLst>
          </p:cNvPr>
          <p:cNvSpPr txBox="1"/>
          <p:nvPr/>
        </p:nvSpPr>
        <p:spPr>
          <a:xfrm>
            <a:off x="2978376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D6AA6AD-D399-4294-A283-A029A0A1C639}"/>
              </a:ext>
            </a:extLst>
          </p:cNvPr>
          <p:cNvSpPr txBox="1"/>
          <p:nvPr/>
        </p:nvSpPr>
        <p:spPr>
          <a:xfrm>
            <a:off x="3577029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746B45F-2D5A-44AF-9AC7-3A455113149C}"/>
              </a:ext>
            </a:extLst>
          </p:cNvPr>
          <p:cNvSpPr txBox="1"/>
          <p:nvPr/>
        </p:nvSpPr>
        <p:spPr>
          <a:xfrm>
            <a:off x="4774335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D2E8C-4E5F-4732-998D-40CEF9B4C499}"/>
              </a:ext>
            </a:extLst>
          </p:cNvPr>
          <p:cNvSpPr txBox="1"/>
          <p:nvPr/>
        </p:nvSpPr>
        <p:spPr>
          <a:xfrm>
            <a:off x="5372988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2E4792F-7AE7-4DDC-91AE-85B3B754164B}"/>
              </a:ext>
            </a:extLst>
          </p:cNvPr>
          <p:cNvSpPr txBox="1"/>
          <p:nvPr/>
        </p:nvSpPr>
        <p:spPr>
          <a:xfrm>
            <a:off x="6570294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74F24D5-4791-425E-9940-F25F1B290E28}"/>
              </a:ext>
            </a:extLst>
          </p:cNvPr>
          <p:cNvSpPr txBox="1"/>
          <p:nvPr/>
        </p:nvSpPr>
        <p:spPr>
          <a:xfrm>
            <a:off x="7118142" y="2366063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8FA54BE0-29F7-4579-A598-0AE4C3B5975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827"/>
          <a:stretch/>
        </p:blipFill>
        <p:spPr>
          <a:xfrm rot="5400000">
            <a:off x="1643002" y="3204266"/>
            <a:ext cx="912576" cy="1434349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CC497AE5-0829-4F33-B8EA-140B3E73503C}"/>
              </a:ext>
            </a:extLst>
          </p:cNvPr>
          <p:cNvSpPr/>
          <p:nvPr/>
        </p:nvSpPr>
        <p:spPr>
          <a:xfrm rot="5400000">
            <a:off x="1438480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33C4662-7D49-49A6-8DE8-FB3075BD2FD2}"/>
              </a:ext>
            </a:extLst>
          </p:cNvPr>
          <p:cNvSpPr/>
          <p:nvPr/>
        </p:nvSpPr>
        <p:spPr>
          <a:xfrm rot="5400000">
            <a:off x="1716485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80A3393-B63F-4985-B80F-CE8C0709687C}"/>
              </a:ext>
            </a:extLst>
          </p:cNvPr>
          <p:cNvSpPr/>
          <p:nvPr/>
        </p:nvSpPr>
        <p:spPr>
          <a:xfrm rot="5400000">
            <a:off x="1994490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5479367-A3BE-4658-A294-BEDF1A0AA8E8}"/>
              </a:ext>
            </a:extLst>
          </p:cNvPr>
          <p:cNvSpPr/>
          <p:nvPr/>
        </p:nvSpPr>
        <p:spPr>
          <a:xfrm rot="5400000">
            <a:off x="2272496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2466306-5EE7-4C7C-BC7E-EE05553D1C8B}"/>
              </a:ext>
            </a:extLst>
          </p:cNvPr>
          <p:cNvSpPr/>
          <p:nvPr/>
        </p:nvSpPr>
        <p:spPr>
          <a:xfrm rot="5400000">
            <a:off x="2550501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7727794-9124-40DA-AA81-07384E6FC931}"/>
              </a:ext>
            </a:extLst>
          </p:cNvPr>
          <p:cNvSpPr/>
          <p:nvPr/>
        </p:nvSpPr>
        <p:spPr>
          <a:xfrm rot="5400000">
            <a:off x="1442310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2E12830C-84A1-4C86-9FDD-991546BD2D5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827"/>
          <a:stretch/>
        </p:blipFill>
        <p:spPr>
          <a:xfrm rot="5400000">
            <a:off x="4534291" y="3217146"/>
            <a:ext cx="912576" cy="1434349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86843A8C-743F-461A-93F2-81E818D83F28}"/>
              </a:ext>
            </a:extLst>
          </p:cNvPr>
          <p:cNvSpPr/>
          <p:nvPr/>
        </p:nvSpPr>
        <p:spPr>
          <a:xfrm rot="5400000">
            <a:off x="4329765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FA5BBCBA-DE92-483E-BB60-03DED8140528}"/>
              </a:ext>
            </a:extLst>
          </p:cNvPr>
          <p:cNvSpPr/>
          <p:nvPr/>
        </p:nvSpPr>
        <p:spPr>
          <a:xfrm rot="5400000">
            <a:off x="4607774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9F396389-C953-491C-BBE7-18DFB62517A6}"/>
              </a:ext>
            </a:extLst>
          </p:cNvPr>
          <p:cNvSpPr/>
          <p:nvPr/>
        </p:nvSpPr>
        <p:spPr>
          <a:xfrm rot="5400000">
            <a:off x="4885779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CA0E151-B0AC-4C9F-8259-32E6EB19040F}"/>
              </a:ext>
            </a:extLst>
          </p:cNvPr>
          <p:cNvSpPr/>
          <p:nvPr/>
        </p:nvSpPr>
        <p:spPr>
          <a:xfrm rot="5400000">
            <a:off x="5163785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0CAA42D-404C-42A1-A07D-59F2F6AEC72B}"/>
              </a:ext>
            </a:extLst>
          </p:cNvPr>
          <p:cNvSpPr/>
          <p:nvPr/>
        </p:nvSpPr>
        <p:spPr>
          <a:xfrm rot="5400000">
            <a:off x="1716485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3EF7D93A-B0E3-4636-8628-7F271626CEFC}"/>
              </a:ext>
            </a:extLst>
          </p:cNvPr>
          <p:cNvSpPr/>
          <p:nvPr/>
        </p:nvSpPr>
        <p:spPr>
          <a:xfrm rot="5400000">
            <a:off x="1994490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EB86C14D-BEAE-41D7-B249-9CAE0781744D}"/>
              </a:ext>
            </a:extLst>
          </p:cNvPr>
          <p:cNvSpPr/>
          <p:nvPr/>
        </p:nvSpPr>
        <p:spPr>
          <a:xfrm>
            <a:off x="3359804" y="3655029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63981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/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 algn="l">
                  <a:buAutoNum type="arabicParenR"/>
                </a:pPr>
                <a:r>
                  <a:rPr lang="en-GB" sz="2800" dirty="0">
                    <a:latin typeface="Comic Sans MS" panose="030F0702030302020204" pitchFamily="66" charset="0"/>
                  </a:rPr>
                  <a:t>   	Complete the number line.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GB" sz="2800" b="0" i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How many spots?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Draw three triangles.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CD471A-A486-409D-A47E-22D06D49063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599" y="1285103"/>
                <a:ext cx="9677399" cy="5262979"/>
              </a:xfrm>
              <a:prstGeom prst="rect">
                <a:avLst/>
              </a:prstGeom>
              <a:blipFill>
                <a:blip r:embed="rId4"/>
                <a:stretch>
                  <a:fillRect l="-1573" t="-26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0289CC1-C6B8-4318-935F-10AB06AD08D3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5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0FB0A6-3A50-4784-9A91-2C1C3AEFEA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4004" y="1163909"/>
            <a:ext cx="1092318" cy="1069561"/>
          </a:xfrm>
          <a:prstGeom prst="rect">
            <a:avLst/>
          </a:prstGeom>
        </p:spPr>
      </p:pic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F352270F-2A96-4478-B7D4-1A9CB3F89E6F}"/>
              </a:ext>
            </a:extLst>
          </p:cNvPr>
          <p:cNvSpPr/>
          <p:nvPr/>
        </p:nvSpPr>
        <p:spPr>
          <a:xfrm>
            <a:off x="5666733" y="5851644"/>
            <a:ext cx="380470" cy="585666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AE3D837B-50BF-448B-9DEA-09B0335B4B7A}"/>
              </a:ext>
            </a:extLst>
          </p:cNvPr>
          <p:cNvSpPr/>
          <p:nvPr/>
        </p:nvSpPr>
        <p:spPr>
          <a:xfrm>
            <a:off x="6245473" y="5851644"/>
            <a:ext cx="380470" cy="585666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BF67F0EE-BB4A-4D51-95D7-C1BD37CA0429}"/>
              </a:ext>
            </a:extLst>
          </p:cNvPr>
          <p:cNvSpPr/>
          <p:nvPr/>
        </p:nvSpPr>
        <p:spPr>
          <a:xfrm>
            <a:off x="6824213" y="5851644"/>
            <a:ext cx="380470" cy="585666"/>
          </a:xfrm>
          <a:prstGeom prst="triangle">
            <a:avLst/>
          </a:prstGeom>
          <a:solidFill>
            <a:schemeClr val="bg1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AE3F02B8-7459-4AC6-A202-368D304C7E64}"/>
              </a:ext>
            </a:extLst>
          </p:cNvPr>
          <p:cNvGraphicFramePr>
            <a:graphicFrameLocks noGrp="1"/>
          </p:cNvGraphicFramePr>
          <p:nvPr/>
        </p:nvGraphicFramePr>
        <p:xfrm>
          <a:off x="1382115" y="1974919"/>
          <a:ext cx="5992140" cy="4603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9214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599214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30174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pic>
        <p:nvPicPr>
          <p:cNvPr id="20" name="Picture 19">
            <a:extLst>
              <a:ext uri="{FF2B5EF4-FFF2-40B4-BE49-F238E27FC236}">
                <a16:creationId xmlns:a16="http://schemas.microsoft.com/office/drawing/2014/main" id="{D8646FC3-B5ED-41B5-B5A9-3AFDB89925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9601" y="4557211"/>
            <a:ext cx="1656679" cy="92605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859BA23-0B50-4E25-B831-10DF2E4A86C1}"/>
              </a:ext>
            </a:extLst>
          </p:cNvPr>
          <p:cNvSpPr txBox="1"/>
          <p:nvPr/>
        </p:nvSpPr>
        <p:spPr>
          <a:xfrm>
            <a:off x="6237253" y="4758629"/>
            <a:ext cx="15836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E228556-E0ED-4914-9323-423D529B5EBE}"/>
              </a:ext>
            </a:extLst>
          </p:cNvPr>
          <p:cNvSpPr txBox="1"/>
          <p:nvPr/>
        </p:nvSpPr>
        <p:spPr>
          <a:xfrm>
            <a:off x="1182417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5482848-FAF5-4BE3-85FC-074002576A8E}"/>
              </a:ext>
            </a:extLst>
          </p:cNvPr>
          <p:cNvSpPr txBox="1"/>
          <p:nvPr/>
        </p:nvSpPr>
        <p:spPr>
          <a:xfrm>
            <a:off x="1781070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47BFBEA-A36B-4F73-B157-14BC5B73D557}"/>
              </a:ext>
            </a:extLst>
          </p:cNvPr>
          <p:cNvSpPr txBox="1"/>
          <p:nvPr/>
        </p:nvSpPr>
        <p:spPr>
          <a:xfrm>
            <a:off x="2379723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7B2E533-74FE-4191-9C63-AF357742F11D}"/>
              </a:ext>
            </a:extLst>
          </p:cNvPr>
          <p:cNvSpPr txBox="1"/>
          <p:nvPr/>
        </p:nvSpPr>
        <p:spPr>
          <a:xfrm>
            <a:off x="2978376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D6AA6AD-D399-4294-A283-A029A0A1C639}"/>
              </a:ext>
            </a:extLst>
          </p:cNvPr>
          <p:cNvSpPr txBox="1"/>
          <p:nvPr/>
        </p:nvSpPr>
        <p:spPr>
          <a:xfrm>
            <a:off x="3577029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4A618213-DD9A-4CC6-B3F1-E9B74141AA68}"/>
              </a:ext>
            </a:extLst>
          </p:cNvPr>
          <p:cNvSpPr txBox="1"/>
          <p:nvPr/>
        </p:nvSpPr>
        <p:spPr>
          <a:xfrm>
            <a:off x="4175682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3746B45F-2D5A-44AF-9AC7-3A455113149C}"/>
              </a:ext>
            </a:extLst>
          </p:cNvPr>
          <p:cNvSpPr txBox="1"/>
          <p:nvPr/>
        </p:nvSpPr>
        <p:spPr>
          <a:xfrm>
            <a:off x="4774335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A3D2E8C-4E5F-4732-998D-40CEF9B4C499}"/>
              </a:ext>
            </a:extLst>
          </p:cNvPr>
          <p:cNvSpPr txBox="1"/>
          <p:nvPr/>
        </p:nvSpPr>
        <p:spPr>
          <a:xfrm>
            <a:off x="5372988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53D7420-D56C-4932-AAF5-C295367B8084}"/>
              </a:ext>
            </a:extLst>
          </p:cNvPr>
          <p:cNvSpPr txBox="1"/>
          <p:nvPr/>
        </p:nvSpPr>
        <p:spPr>
          <a:xfrm>
            <a:off x="5971641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B2E4792F-7AE7-4DDC-91AE-85B3B754164B}"/>
              </a:ext>
            </a:extLst>
          </p:cNvPr>
          <p:cNvSpPr txBox="1"/>
          <p:nvPr/>
        </p:nvSpPr>
        <p:spPr>
          <a:xfrm>
            <a:off x="6570294" y="2366063"/>
            <a:ext cx="3993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74F24D5-4791-425E-9940-F25F1B290E28}"/>
              </a:ext>
            </a:extLst>
          </p:cNvPr>
          <p:cNvSpPr txBox="1"/>
          <p:nvPr/>
        </p:nvSpPr>
        <p:spPr>
          <a:xfrm>
            <a:off x="7118142" y="2366063"/>
            <a:ext cx="5908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10</a:t>
            </a:r>
          </a:p>
        </p:txBody>
      </p:sp>
      <p:pic>
        <p:nvPicPr>
          <p:cNvPr id="43" name="Picture 42">
            <a:extLst>
              <a:ext uri="{FF2B5EF4-FFF2-40B4-BE49-F238E27FC236}">
                <a16:creationId xmlns:a16="http://schemas.microsoft.com/office/drawing/2014/main" id="{8FA54BE0-29F7-4579-A598-0AE4C3B5975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827"/>
          <a:stretch/>
        </p:blipFill>
        <p:spPr>
          <a:xfrm rot="5400000">
            <a:off x="1643002" y="3204266"/>
            <a:ext cx="912576" cy="1434349"/>
          </a:xfrm>
          <a:prstGeom prst="rect">
            <a:avLst/>
          </a:prstGeom>
        </p:spPr>
      </p:pic>
      <p:sp>
        <p:nvSpPr>
          <p:cNvPr id="44" name="Oval 43">
            <a:extLst>
              <a:ext uri="{FF2B5EF4-FFF2-40B4-BE49-F238E27FC236}">
                <a16:creationId xmlns:a16="http://schemas.microsoft.com/office/drawing/2014/main" id="{CC497AE5-0829-4F33-B8EA-140B3E73503C}"/>
              </a:ext>
            </a:extLst>
          </p:cNvPr>
          <p:cNvSpPr/>
          <p:nvPr/>
        </p:nvSpPr>
        <p:spPr>
          <a:xfrm rot="5400000">
            <a:off x="1438480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433C4662-7D49-49A6-8DE8-FB3075BD2FD2}"/>
              </a:ext>
            </a:extLst>
          </p:cNvPr>
          <p:cNvSpPr/>
          <p:nvPr/>
        </p:nvSpPr>
        <p:spPr>
          <a:xfrm rot="5400000">
            <a:off x="1716485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580A3393-B63F-4985-B80F-CE8C0709687C}"/>
              </a:ext>
            </a:extLst>
          </p:cNvPr>
          <p:cNvSpPr/>
          <p:nvPr/>
        </p:nvSpPr>
        <p:spPr>
          <a:xfrm rot="5400000">
            <a:off x="1994490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5479367-A3BE-4658-A294-BEDF1A0AA8E8}"/>
              </a:ext>
            </a:extLst>
          </p:cNvPr>
          <p:cNvSpPr/>
          <p:nvPr/>
        </p:nvSpPr>
        <p:spPr>
          <a:xfrm rot="5400000">
            <a:off x="2272496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22466306-5EE7-4C7C-BC7E-EE05553D1C8B}"/>
              </a:ext>
            </a:extLst>
          </p:cNvPr>
          <p:cNvSpPr/>
          <p:nvPr/>
        </p:nvSpPr>
        <p:spPr>
          <a:xfrm rot="5400000">
            <a:off x="2550501" y="361587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C7727794-9124-40DA-AA81-07384E6FC931}"/>
              </a:ext>
            </a:extLst>
          </p:cNvPr>
          <p:cNvSpPr/>
          <p:nvPr/>
        </p:nvSpPr>
        <p:spPr>
          <a:xfrm rot="5400000">
            <a:off x="1442310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2E12830C-84A1-4C86-9FDD-991546BD2D53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5827"/>
          <a:stretch/>
        </p:blipFill>
        <p:spPr>
          <a:xfrm rot="5400000">
            <a:off x="4534291" y="3217146"/>
            <a:ext cx="912576" cy="1434349"/>
          </a:xfrm>
          <a:prstGeom prst="rect">
            <a:avLst/>
          </a:prstGeom>
        </p:spPr>
      </p:pic>
      <p:sp>
        <p:nvSpPr>
          <p:cNvPr id="57" name="Oval 56">
            <a:extLst>
              <a:ext uri="{FF2B5EF4-FFF2-40B4-BE49-F238E27FC236}">
                <a16:creationId xmlns:a16="http://schemas.microsoft.com/office/drawing/2014/main" id="{86843A8C-743F-461A-93F2-81E818D83F28}"/>
              </a:ext>
            </a:extLst>
          </p:cNvPr>
          <p:cNvSpPr/>
          <p:nvPr/>
        </p:nvSpPr>
        <p:spPr>
          <a:xfrm rot="5400000">
            <a:off x="4329765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FA5BBCBA-DE92-483E-BB60-03DED8140528}"/>
              </a:ext>
            </a:extLst>
          </p:cNvPr>
          <p:cNvSpPr/>
          <p:nvPr/>
        </p:nvSpPr>
        <p:spPr>
          <a:xfrm rot="5400000">
            <a:off x="4607774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9F396389-C953-491C-BBE7-18DFB62517A6}"/>
              </a:ext>
            </a:extLst>
          </p:cNvPr>
          <p:cNvSpPr/>
          <p:nvPr/>
        </p:nvSpPr>
        <p:spPr>
          <a:xfrm rot="5400000">
            <a:off x="4885779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CA0E151-B0AC-4C9F-8259-32E6EB19040F}"/>
              </a:ext>
            </a:extLst>
          </p:cNvPr>
          <p:cNvSpPr/>
          <p:nvPr/>
        </p:nvSpPr>
        <p:spPr>
          <a:xfrm rot="5400000">
            <a:off x="5163785" y="3628758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B0CAA42D-404C-42A1-A07D-59F2F6AEC72B}"/>
              </a:ext>
            </a:extLst>
          </p:cNvPr>
          <p:cNvSpPr/>
          <p:nvPr/>
        </p:nvSpPr>
        <p:spPr>
          <a:xfrm rot="5400000">
            <a:off x="1716485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3EF7D93A-B0E3-4636-8628-7F271626CEFC}"/>
              </a:ext>
            </a:extLst>
          </p:cNvPr>
          <p:cNvSpPr/>
          <p:nvPr/>
        </p:nvSpPr>
        <p:spPr>
          <a:xfrm rot="5400000">
            <a:off x="1994490" y="3974593"/>
            <a:ext cx="231486" cy="231486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8D26EE9-BB8C-49D0-80A7-A7FBE1C6D314}"/>
                  </a:ext>
                </a:extLst>
              </p:cNvPr>
              <p:cNvSpPr txBox="1"/>
              <p:nvPr/>
            </p:nvSpPr>
            <p:spPr>
              <a:xfrm>
                <a:off x="2625852" y="3661680"/>
                <a:ext cx="209831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58D26EE9-BB8C-49D0-80A7-A7FBE1C6D31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5852" y="3661680"/>
                <a:ext cx="209831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Oval 49">
            <a:extLst>
              <a:ext uri="{FF2B5EF4-FFF2-40B4-BE49-F238E27FC236}">
                <a16:creationId xmlns:a16="http://schemas.microsoft.com/office/drawing/2014/main" id="{EB86C14D-BEAE-41D7-B249-9CAE0781744D}"/>
              </a:ext>
            </a:extLst>
          </p:cNvPr>
          <p:cNvSpPr/>
          <p:nvPr/>
        </p:nvSpPr>
        <p:spPr>
          <a:xfrm>
            <a:off x="3359804" y="3655029"/>
            <a:ext cx="576000" cy="576000"/>
          </a:xfrm>
          <a:prstGeom prst="ellipse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1672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4a41c2b-c9a4-4155-9cd3-2586bd5a7cc7" xsi:nil="true"/>
    <lcf76f155ced4ddcb4097134ff3c332f xmlns="8fba47cf-d4c2-4342-84d4-550bc2b4b2fe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6" ma:contentTypeDescription="Create a new document." ma:contentTypeScope="" ma:versionID="cb7457dbf3b42d30d7ff34203e0ef691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23d358e25c49068e52d3defcc7a394d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0f6fa8a1-5366-4e14-9289-3190a886ef3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c2a2fd98-abde-4eda-a0c8-c6b46a7fc673}" ma:internalName="TaxCatchAll" ma:showField="CatchAllData" ma:web="94a41c2b-c9a4-4155-9cd3-2586bd5a7c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C1646FE-3262-4CB0-8025-0D374491AD4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4EA1AC2-B4FB-45B2-82C9-107E7E8AF578}">
  <ds:schemaRefs>
    <ds:schemaRef ds:uri="http://purl.org/dc/elements/1.1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cee99ee9-287b-4f9a-957c-ba5ae7375c9a"/>
    <ds:schemaRef ds:uri="522d4c35-b548-4432-90ae-af4376e1c4b4"/>
    <ds:schemaRef ds:uri="http://www.w3.org/XML/1998/namespace"/>
    <ds:schemaRef ds:uri="94a41c2b-c9a4-4155-9cd3-2586bd5a7cc7"/>
    <ds:schemaRef ds:uri="8fba47cf-d4c2-4342-84d4-550bc2b4b2fe"/>
  </ds:schemaRefs>
</ds:datastoreItem>
</file>

<file path=customXml/itemProps3.xml><?xml version="1.0" encoding="utf-8"?>
<ds:datastoreItem xmlns:ds="http://schemas.openxmlformats.org/officeDocument/2006/customXml" ds:itemID="{1E533534-54A8-4ED3-B015-DE33A0FA514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2024</TotalTime>
  <Words>2844</Words>
  <Application>Microsoft Office PowerPoint</Application>
  <PresentationFormat>A4 Paper (210x297 mm)</PresentationFormat>
  <Paragraphs>774</Paragraphs>
  <Slides>50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7" baseType="lpstr">
      <vt:lpstr>Arial</vt:lpstr>
      <vt:lpstr>Bariol Bold</vt:lpstr>
      <vt:lpstr>Bariol Regular</vt:lpstr>
      <vt:lpstr>Calibri</vt:lpstr>
      <vt:lpstr>Cambria Math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Marianne Deakin</cp:lastModifiedBy>
  <cp:revision>132</cp:revision>
  <dcterms:created xsi:type="dcterms:W3CDTF">2019-10-15T10:24:11Z</dcterms:created>
  <dcterms:modified xsi:type="dcterms:W3CDTF">2022-08-20T12:50:58Z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