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7" r:id="rId5"/>
    <p:sldId id="256" r:id="rId6"/>
    <p:sldId id="392" r:id="rId7"/>
    <p:sldId id="390" r:id="rId8"/>
    <p:sldId id="361" r:id="rId9"/>
    <p:sldId id="418" r:id="rId10"/>
    <p:sldId id="398" r:id="rId11"/>
    <p:sldId id="416" r:id="rId12"/>
    <p:sldId id="393" r:id="rId13"/>
    <p:sldId id="399" r:id="rId14"/>
    <p:sldId id="394" r:id="rId15"/>
    <p:sldId id="413" r:id="rId16"/>
    <p:sldId id="395" r:id="rId17"/>
    <p:sldId id="403" r:id="rId18"/>
    <p:sldId id="314" r:id="rId19"/>
    <p:sldId id="414" r:id="rId20"/>
    <p:sldId id="386" r:id="rId21"/>
    <p:sldId id="406" r:id="rId22"/>
    <p:sldId id="415" r:id="rId23"/>
    <p:sldId id="396" r:id="rId24"/>
    <p:sldId id="408" r:id="rId25"/>
    <p:sldId id="409"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78FC36-5249-4068-BD3D-406C5A945D30}" v="2" dt="2019-10-24T14:37:40.6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17" autoAdjust="0"/>
    <p:restoredTop sz="94660"/>
  </p:normalViewPr>
  <p:slideViewPr>
    <p:cSldViewPr snapToGrid="0">
      <p:cViewPr>
        <p:scale>
          <a:sx n="70" d="100"/>
          <a:sy n="70" d="100"/>
        </p:scale>
        <p:origin x="121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e Peckover" userId="5895743b-be28-4676-8a25-8aee7e374520" providerId="ADAL" clId="{CE519DB4-C01F-4AFF-9FD4-A479C8FECCFF}"/>
    <pc:docChg chg="modSld">
      <pc:chgData name="Lee Peckover" userId="5895743b-be28-4676-8a25-8aee7e374520" providerId="ADAL" clId="{CE519DB4-C01F-4AFF-9FD4-A479C8FECCFF}" dt="2018-11-16T15:23:44.879" v="167" actId="6549"/>
      <pc:docMkLst>
        <pc:docMk/>
      </pc:docMkLst>
      <pc:sldChg chg="modSp">
        <pc:chgData name="Lee Peckover" userId="5895743b-be28-4676-8a25-8aee7e374520" providerId="ADAL" clId="{CE519DB4-C01F-4AFF-9FD4-A479C8FECCFF}" dt="2018-11-16T14:45:55.933" v="3"/>
        <pc:sldMkLst>
          <pc:docMk/>
          <pc:sldMk cId="2637481266" sldId="256"/>
        </pc:sldMkLst>
        <pc:spChg chg="mod">
          <ac:chgData name="Lee Peckover" userId="5895743b-be28-4676-8a25-8aee7e374520" providerId="ADAL" clId="{CE519DB4-C01F-4AFF-9FD4-A479C8FECCFF}" dt="2018-11-16T14:45:55.933" v="3"/>
          <ac:spMkLst>
            <pc:docMk/>
            <pc:sldMk cId="2637481266" sldId="256"/>
            <ac:spMk id="19" creationId="{5252A847-DE45-4FA3-A1F8-EEBEB845FF8E}"/>
          </ac:spMkLst>
        </pc:spChg>
      </pc:sldChg>
      <pc:sldChg chg="modSp">
        <pc:chgData name="Lee Peckover" userId="5895743b-be28-4676-8a25-8aee7e374520" providerId="ADAL" clId="{CE519DB4-C01F-4AFF-9FD4-A479C8FECCFF}" dt="2018-11-16T15:18:28.117" v="7" actId="6549"/>
        <pc:sldMkLst>
          <pc:docMk/>
          <pc:sldMk cId="3401100034" sldId="390"/>
        </pc:sldMkLst>
        <pc:spChg chg="mod">
          <ac:chgData name="Lee Peckover" userId="5895743b-be28-4676-8a25-8aee7e374520" providerId="ADAL" clId="{CE519DB4-C01F-4AFF-9FD4-A479C8FECCFF}" dt="2018-11-16T15:18:28.117" v="7" actId="6549"/>
          <ac:spMkLst>
            <pc:docMk/>
            <pc:sldMk cId="3401100034" sldId="390"/>
            <ac:spMk id="7" creationId="{C0CD6503-388C-4F9E-9FB0-9053D8579D01}"/>
          </ac:spMkLst>
        </pc:spChg>
      </pc:sldChg>
      <pc:sldChg chg="modSp">
        <pc:chgData name="Lee Peckover" userId="5895743b-be28-4676-8a25-8aee7e374520" providerId="ADAL" clId="{CE519DB4-C01F-4AFF-9FD4-A479C8FECCFF}" dt="2018-11-16T15:18:19.628" v="4"/>
        <pc:sldMkLst>
          <pc:docMk/>
          <pc:sldMk cId="1204372888" sldId="392"/>
        </pc:sldMkLst>
        <pc:spChg chg="mod">
          <ac:chgData name="Lee Peckover" userId="5895743b-be28-4676-8a25-8aee7e374520" providerId="ADAL" clId="{CE519DB4-C01F-4AFF-9FD4-A479C8FECCFF}" dt="2018-11-16T15:18:19.628" v="4"/>
          <ac:spMkLst>
            <pc:docMk/>
            <pc:sldMk cId="1204372888" sldId="392"/>
            <ac:spMk id="19" creationId="{5252A847-DE45-4FA3-A1F8-EEBEB845FF8E}"/>
          </ac:spMkLst>
        </pc:spChg>
      </pc:sldChg>
      <pc:sldChg chg="modSp">
        <pc:chgData name="Lee Peckover" userId="5895743b-be28-4676-8a25-8aee7e374520" providerId="ADAL" clId="{CE519DB4-C01F-4AFF-9FD4-A479C8FECCFF}" dt="2018-11-16T15:22:15.278" v="119" actId="1038"/>
        <pc:sldMkLst>
          <pc:docMk/>
          <pc:sldMk cId="2030846504" sldId="394"/>
        </pc:sldMkLst>
        <pc:grpChg chg="mod">
          <ac:chgData name="Lee Peckover" userId="5895743b-be28-4676-8a25-8aee7e374520" providerId="ADAL" clId="{CE519DB4-C01F-4AFF-9FD4-A479C8FECCFF}" dt="2018-11-16T15:22:15.278" v="119" actId="1038"/>
          <ac:grpSpMkLst>
            <pc:docMk/>
            <pc:sldMk cId="2030846504" sldId="394"/>
            <ac:grpSpMk id="22" creationId="{37440408-C8BA-4DAD-94B7-F70DAD2B506A}"/>
          </ac:grpSpMkLst>
        </pc:grpChg>
      </pc:sldChg>
      <pc:sldChg chg="modSp">
        <pc:chgData name="Lee Peckover" userId="5895743b-be28-4676-8a25-8aee7e374520" providerId="ADAL" clId="{CE519DB4-C01F-4AFF-9FD4-A479C8FECCFF}" dt="2018-11-16T15:20:05.209" v="51" actId="20577"/>
        <pc:sldMkLst>
          <pc:docMk/>
          <pc:sldMk cId="1042984055" sldId="398"/>
        </pc:sldMkLst>
        <pc:spChg chg="mod">
          <ac:chgData name="Lee Peckover" userId="5895743b-be28-4676-8a25-8aee7e374520" providerId="ADAL" clId="{CE519DB4-C01F-4AFF-9FD4-A479C8FECCFF}" dt="2018-11-16T15:20:05.209" v="51" actId="20577"/>
          <ac:spMkLst>
            <pc:docMk/>
            <pc:sldMk cId="1042984055" sldId="398"/>
            <ac:spMk id="19" creationId="{5252A847-DE45-4FA3-A1F8-EEBEB845FF8E}"/>
          </ac:spMkLst>
        </pc:spChg>
      </pc:sldChg>
      <pc:sldChg chg="modSp">
        <pc:chgData name="Lee Peckover" userId="5895743b-be28-4676-8a25-8aee7e374520" providerId="ADAL" clId="{CE519DB4-C01F-4AFF-9FD4-A479C8FECCFF}" dt="2018-11-16T15:22:09.312" v="118" actId="1037"/>
        <pc:sldMkLst>
          <pc:docMk/>
          <pc:sldMk cId="4188545999" sldId="413"/>
        </pc:sldMkLst>
        <pc:grpChg chg="mod">
          <ac:chgData name="Lee Peckover" userId="5895743b-be28-4676-8a25-8aee7e374520" providerId="ADAL" clId="{CE519DB4-C01F-4AFF-9FD4-A479C8FECCFF}" dt="2018-11-16T15:22:09.312" v="118" actId="1037"/>
          <ac:grpSpMkLst>
            <pc:docMk/>
            <pc:sldMk cId="4188545999" sldId="413"/>
            <ac:grpSpMk id="22" creationId="{37440408-C8BA-4DAD-94B7-F70DAD2B506A}"/>
          </ac:grpSpMkLst>
        </pc:grpChg>
      </pc:sldChg>
      <pc:sldChg chg="modSp">
        <pc:chgData name="Lee Peckover" userId="5895743b-be28-4676-8a25-8aee7e374520" providerId="ADAL" clId="{CE519DB4-C01F-4AFF-9FD4-A479C8FECCFF}" dt="2018-11-16T15:23:44.879" v="167" actId="6549"/>
        <pc:sldMkLst>
          <pc:docMk/>
          <pc:sldMk cId="1724388846" sldId="415"/>
        </pc:sldMkLst>
        <pc:spChg chg="mod">
          <ac:chgData name="Lee Peckover" userId="5895743b-be28-4676-8a25-8aee7e374520" providerId="ADAL" clId="{CE519DB4-C01F-4AFF-9FD4-A479C8FECCFF}" dt="2018-11-16T15:23:44.879" v="167" actId="6549"/>
          <ac:spMkLst>
            <pc:docMk/>
            <pc:sldMk cId="1724388846" sldId="415"/>
            <ac:spMk id="19" creationId="{5252A847-DE45-4FA3-A1F8-EEBEB845FF8E}"/>
          </ac:spMkLst>
        </pc:spChg>
      </pc:sldChg>
      <pc:sldChg chg="modSp">
        <pc:chgData name="Lee Peckover" userId="5895743b-be28-4676-8a25-8aee7e374520" providerId="ADAL" clId="{CE519DB4-C01F-4AFF-9FD4-A479C8FECCFF}" dt="2018-11-16T15:19:59.696" v="47" actId="6549"/>
        <pc:sldMkLst>
          <pc:docMk/>
          <pc:sldMk cId="4202026706" sldId="416"/>
        </pc:sldMkLst>
        <pc:spChg chg="mod">
          <ac:chgData name="Lee Peckover" userId="5895743b-be28-4676-8a25-8aee7e374520" providerId="ADAL" clId="{CE519DB4-C01F-4AFF-9FD4-A479C8FECCFF}" dt="2018-11-16T15:19:48.883" v="43" actId="1035"/>
          <ac:spMkLst>
            <pc:docMk/>
            <pc:sldMk cId="4202026706" sldId="416"/>
            <ac:spMk id="3" creationId="{2D9C62A2-AF39-4F62-9E99-CE5C0FD7164A}"/>
          </ac:spMkLst>
        </pc:spChg>
        <pc:spChg chg="mod">
          <ac:chgData name="Lee Peckover" userId="5895743b-be28-4676-8a25-8aee7e374520" providerId="ADAL" clId="{CE519DB4-C01F-4AFF-9FD4-A479C8FECCFF}" dt="2018-11-16T15:19:59.696" v="47" actId="6549"/>
          <ac:spMkLst>
            <pc:docMk/>
            <pc:sldMk cId="4202026706" sldId="416"/>
            <ac:spMk id="19" creationId="{5252A847-DE45-4FA3-A1F8-EEBEB845FF8E}"/>
          </ac:spMkLst>
        </pc:spChg>
      </pc:sldChg>
    </pc:docChg>
  </pc:docChgLst>
  <pc:docChgLst>
    <pc:chgData name="Theresa Hodgson" userId="213b339f-9e68-4d61-b6e1-9aa385d3ff46" providerId="ADAL" clId="{C8264ECB-5C91-4CBF-866E-C8041A6E4065}"/>
    <pc:docChg chg="undo custSel addSld delSld modSld">
      <pc:chgData name="Theresa Hodgson" userId="213b339f-9e68-4d61-b6e1-9aa385d3ff46" providerId="ADAL" clId="{C8264ECB-5C91-4CBF-866E-C8041A6E4065}" dt="2019-10-08T09:52:01.719" v="802" actId="692"/>
      <pc:docMkLst>
        <pc:docMk/>
      </pc:docMkLst>
      <pc:sldChg chg="addSp delSp modSp">
        <pc:chgData name="Theresa Hodgson" userId="213b339f-9e68-4d61-b6e1-9aa385d3ff46" providerId="ADAL" clId="{C8264ECB-5C91-4CBF-866E-C8041A6E4065}" dt="2019-10-07T13:52:40.867" v="108" actId="403"/>
        <pc:sldMkLst>
          <pc:docMk/>
          <pc:sldMk cId="2637481266" sldId="256"/>
        </pc:sldMkLst>
        <pc:spChg chg="add del">
          <ac:chgData name="Theresa Hodgson" userId="213b339f-9e68-4d61-b6e1-9aa385d3ff46" providerId="ADAL" clId="{C8264ECB-5C91-4CBF-866E-C8041A6E4065}" dt="2019-10-07T13:48:10.484" v="41"/>
          <ac:spMkLst>
            <pc:docMk/>
            <pc:sldMk cId="2637481266" sldId="256"/>
            <ac:spMk id="7" creationId="{312883F7-7575-4905-BCB0-2136CF2E8577}"/>
          </ac:spMkLst>
        </pc:spChg>
        <pc:spChg chg="add mod">
          <ac:chgData name="Theresa Hodgson" userId="213b339f-9e68-4d61-b6e1-9aa385d3ff46" providerId="ADAL" clId="{C8264ECB-5C91-4CBF-866E-C8041A6E4065}" dt="2019-10-07T13:48:22.684" v="45" actId="20577"/>
          <ac:spMkLst>
            <pc:docMk/>
            <pc:sldMk cId="2637481266" sldId="256"/>
            <ac:spMk id="9" creationId="{4515E66B-D350-4901-8ABF-21A1BEAE45AB}"/>
          </ac:spMkLst>
        </pc:spChg>
        <pc:spChg chg="mod">
          <ac:chgData name="Theresa Hodgson" userId="213b339f-9e68-4d61-b6e1-9aa385d3ff46" providerId="ADAL" clId="{C8264ECB-5C91-4CBF-866E-C8041A6E4065}" dt="2019-10-07T13:52:40.867" v="108" actId="403"/>
          <ac:spMkLst>
            <pc:docMk/>
            <pc:sldMk cId="2637481266" sldId="256"/>
            <ac:spMk id="19" creationId="{5252A847-DE45-4FA3-A1F8-EEBEB845FF8E}"/>
          </ac:spMkLst>
        </pc:spChg>
        <pc:grpChg chg="del">
          <ac:chgData name="Theresa Hodgson" userId="213b339f-9e68-4d61-b6e1-9aa385d3ff46" providerId="ADAL" clId="{C8264ECB-5C91-4CBF-866E-C8041A6E4065}" dt="2019-10-07T13:48:17.212" v="42" actId="478"/>
          <ac:grpSpMkLst>
            <pc:docMk/>
            <pc:sldMk cId="2637481266" sldId="256"/>
            <ac:grpSpMk id="16" creationId="{B31300A9-E3C5-4701-8EF1-45ED088A04DD}"/>
          </ac:grpSpMkLst>
        </pc:grpChg>
        <pc:picChg chg="add del">
          <ac:chgData name="Theresa Hodgson" userId="213b339f-9e68-4d61-b6e1-9aa385d3ff46" providerId="ADAL" clId="{C8264ECB-5C91-4CBF-866E-C8041A6E4065}" dt="2019-10-07T13:48:10.484" v="41"/>
          <ac:picMkLst>
            <pc:docMk/>
            <pc:sldMk cId="2637481266" sldId="256"/>
            <ac:picMk id="6" creationId="{196D4378-9586-4C13-A5B3-0E5652D0471F}"/>
          </ac:picMkLst>
        </pc:picChg>
        <pc:picChg chg="add">
          <ac:chgData name="Theresa Hodgson" userId="213b339f-9e68-4d61-b6e1-9aa385d3ff46" providerId="ADAL" clId="{C8264ECB-5C91-4CBF-866E-C8041A6E4065}" dt="2019-10-07T13:48:17.621" v="43"/>
          <ac:picMkLst>
            <pc:docMk/>
            <pc:sldMk cId="2637481266" sldId="256"/>
            <ac:picMk id="8" creationId="{23D70AD8-D66E-4997-8DA5-E6436652C42F}"/>
          </ac:picMkLst>
        </pc:picChg>
      </pc:sldChg>
      <pc:sldChg chg="addSp delSp modSp">
        <pc:chgData name="Theresa Hodgson" userId="213b339f-9e68-4d61-b6e1-9aa385d3ff46" providerId="ADAL" clId="{C8264ECB-5C91-4CBF-866E-C8041A6E4065}" dt="2019-10-07T13:55:15.224" v="133" actId="255"/>
        <pc:sldMkLst>
          <pc:docMk/>
          <pc:sldMk cId="636014570" sldId="314"/>
        </pc:sldMkLst>
        <pc:spChg chg="add">
          <ac:chgData name="Theresa Hodgson" userId="213b339f-9e68-4d61-b6e1-9aa385d3ff46" providerId="ADAL" clId="{C8264ECB-5C91-4CBF-866E-C8041A6E4065}" dt="2019-10-07T13:49:16.572" v="73"/>
          <ac:spMkLst>
            <pc:docMk/>
            <pc:sldMk cId="636014570" sldId="314"/>
            <ac:spMk id="10" creationId="{50758477-1EF9-41F4-B5C9-F6B585233CAD}"/>
          </ac:spMkLst>
        </pc:spChg>
        <pc:spChg chg="mod">
          <ac:chgData name="Theresa Hodgson" userId="213b339f-9e68-4d61-b6e1-9aa385d3ff46" providerId="ADAL" clId="{C8264ECB-5C91-4CBF-866E-C8041A6E4065}" dt="2019-10-07T13:55:15.224" v="133" actId="255"/>
          <ac:spMkLst>
            <pc:docMk/>
            <pc:sldMk cId="636014570" sldId="314"/>
            <ac:spMk id="19" creationId="{5252A847-DE45-4FA3-A1F8-EEBEB845FF8E}"/>
          </ac:spMkLst>
        </pc:spChg>
        <pc:grpChg chg="del">
          <ac:chgData name="Theresa Hodgson" userId="213b339f-9e68-4d61-b6e1-9aa385d3ff46" providerId="ADAL" clId="{C8264ECB-5C91-4CBF-866E-C8041A6E4065}" dt="2019-10-07T13:49:16.332" v="72" actId="478"/>
          <ac:grpSpMkLst>
            <pc:docMk/>
            <pc:sldMk cId="636014570" sldId="314"/>
            <ac:grpSpMk id="16" creationId="{B31300A9-E3C5-4701-8EF1-45ED088A04DD}"/>
          </ac:grpSpMkLst>
        </pc:grpChg>
        <pc:picChg chg="add">
          <ac:chgData name="Theresa Hodgson" userId="213b339f-9e68-4d61-b6e1-9aa385d3ff46" providerId="ADAL" clId="{C8264ECB-5C91-4CBF-866E-C8041A6E4065}" dt="2019-10-07T13:49:16.572" v="73"/>
          <ac:picMkLst>
            <pc:docMk/>
            <pc:sldMk cId="636014570" sldId="314"/>
            <ac:picMk id="9" creationId="{B0E50833-7F1E-4B07-BB4F-88C16DC11735}"/>
          </ac:picMkLst>
        </pc:picChg>
      </pc:sldChg>
      <pc:sldChg chg="addSp delSp modSp">
        <pc:chgData name="Theresa Hodgson" userId="213b339f-9e68-4d61-b6e1-9aa385d3ff46" providerId="ADAL" clId="{C8264ECB-5C91-4CBF-866E-C8041A6E4065}" dt="2019-10-07T15:18:10.609" v="798" actId="478"/>
        <pc:sldMkLst>
          <pc:docMk/>
          <pc:sldMk cId="1035052751" sldId="361"/>
        </pc:sldMkLst>
        <pc:spChg chg="add del">
          <ac:chgData name="Theresa Hodgson" userId="213b339f-9e68-4d61-b6e1-9aa385d3ff46" providerId="ADAL" clId="{C8264ECB-5C91-4CBF-866E-C8041A6E4065}" dt="2019-10-07T15:03:34.356" v="239"/>
          <ac:spMkLst>
            <pc:docMk/>
            <pc:sldMk cId="1035052751" sldId="361"/>
            <ac:spMk id="2" creationId="{B893496C-369F-4105-9B71-ED93A4282CF4}"/>
          </ac:spMkLst>
        </pc:spChg>
        <pc:spChg chg="add del mod">
          <ac:chgData name="Theresa Hodgson" userId="213b339f-9e68-4d61-b6e1-9aa385d3ff46" providerId="ADAL" clId="{C8264ECB-5C91-4CBF-866E-C8041A6E4065}" dt="2019-10-07T15:18:10.609" v="798" actId="478"/>
          <ac:spMkLst>
            <pc:docMk/>
            <pc:sldMk cId="1035052751" sldId="361"/>
            <ac:spMk id="3" creationId="{9A10AAD4-BF0D-4F3D-8C31-8BA54B614219}"/>
          </ac:spMkLst>
        </pc:spChg>
        <pc:spChg chg="add del mod">
          <ac:chgData name="Theresa Hodgson" userId="213b339f-9e68-4d61-b6e1-9aa385d3ff46" providerId="ADAL" clId="{C8264ECB-5C91-4CBF-866E-C8041A6E4065}" dt="2019-10-07T15:18:10.609" v="798" actId="478"/>
          <ac:spMkLst>
            <pc:docMk/>
            <pc:sldMk cId="1035052751" sldId="361"/>
            <ac:spMk id="4" creationId="{584C3EA2-B148-45CF-B48F-B7B90D2FA8F2}"/>
          </ac:spMkLst>
        </pc:spChg>
        <pc:spChg chg="add mod">
          <ac:chgData name="Theresa Hodgson" userId="213b339f-9e68-4d61-b6e1-9aa385d3ff46" providerId="ADAL" clId="{C8264ECB-5C91-4CBF-866E-C8041A6E4065}" dt="2019-10-07T15:14:54.019" v="762" actId="12788"/>
          <ac:spMkLst>
            <pc:docMk/>
            <pc:sldMk cId="1035052751" sldId="361"/>
            <ac:spMk id="5" creationId="{F4342F02-C992-47C0-BED3-B44A34D3B034}"/>
          </ac:spMkLst>
        </pc:spChg>
        <pc:spChg chg="add">
          <ac:chgData name="Theresa Hodgson" userId="213b339f-9e68-4d61-b6e1-9aa385d3ff46" providerId="ADAL" clId="{C8264ECB-5C91-4CBF-866E-C8041A6E4065}" dt="2019-10-07T13:48:41.011" v="51"/>
          <ac:spMkLst>
            <pc:docMk/>
            <pc:sldMk cId="1035052751" sldId="361"/>
            <ac:spMk id="7" creationId="{8A6862D5-7B10-4287-99CE-432BCA24C235}"/>
          </ac:spMkLst>
        </pc:spChg>
        <pc:spChg chg="add mod">
          <ac:chgData name="Theresa Hodgson" userId="213b339f-9e68-4d61-b6e1-9aa385d3ff46" providerId="ADAL" clId="{C8264ECB-5C91-4CBF-866E-C8041A6E4065}" dt="2019-10-07T15:14:54.019" v="762" actId="12788"/>
          <ac:spMkLst>
            <pc:docMk/>
            <pc:sldMk cId="1035052751" sldId="361"/>
            <ac:spMk id="12" creationId="{C333BE39-5034-401E-9C60-DD80533A41BC}"/>
          </ac:spMkLst>
        </pc:spChg>
        <pc:spChg chg="add mod">
          <ac:chgData name="Theresa Hodgson" userId="213b339f-9e68-4d61-b6e1-9aa385d3ff46" providerId="ADAL" clId="{C8264ECB-5C91-4CBF-866E-C8041A6E4065}" dt="2019-10-07T15:14:43.774" v="761" actId="14100"/>
          <ac:spMkLst>
            <pc:docMk/>
            <pc:sldMk cId="1035052751" sldId="361"/>
            <ac:spMk id="13" creationId="{809934DA-90F6-4C33-B1E1-DEA1CD2A30E3}"/>
          </ac:spMkLst>
        </pc:spChg>
        <pc:spChg chg="add mod">
          <ac:chgData name="Theresa Hodgson" userId="213b339f-9e68-4d61-b6e1-9aa385d3ff46" providerId="ADAL" clId="{C8264ECB-5C91-4CBF-866E-C8041A6E4065}" dt="2019-10-07T15:14:43.774" v="761" actId="14100"/>
          <ac:spMkLst>
            <pc:docMk/>
            <pc:sldMk cId="1035052751" sldId="361"/>
            <ac:spMk id="14" creationId="{359400F5-03FC-48F9-AE44-27D9DA140AB0}"/>
          </ac:spMkLst>
        </pc:spChg>
        <pc:spChg chg="mod">
          <ac:chgData name="Theresa Hodgson" userId="213b339f-9e68-4d61-b6e1-9aa385d3ff46" providerId="ADAL" clId="{C8264ECB-5C91-4CBF-866E-C8041A6E4065}" dt="2019-10-07T15:13:39.757" v="716"/>
          <ac:spMkLst>
            <pc:docMk/>
            <pc:sldMk cId="1035052751" sldId="361"/>
            <ac:spMk id="19" creationId="{5252A847-DE45-4FA3-A1F8-EEBEB845FF8E}"/>
          </ac:spMkLst>
        </pc:spChg>
        <pc:grpChg chg="del">
          <ac:chgData name="Theresa Hodgson" userId="213b339f-9e68-4d61-b6e1-9aa385d3ff46" providerId="ADAL" clId="{C8264ECB-5C91-4CBF-866E-C8041A6E4065}" dt="2019-10-07T13:48:40.706" v="50" actId="478"/>
          <ac:grpSpMkLst>
            <pc:docMk/>
            <pc:sldMk cId="1035052751" sldId="361"/>
            <ac:grpSpMk id="16" creationId="{B31300A9-E3C5-4701-8EF1-45ED088A04DD}"/>
          </ac:grpSpMkLst>
        </pc:grpChg>
        <pc:picChg chg="add">
          <ac:chgData name="Theresa Hodgson" userId="213b339f-9e68-4d61-b6e1-9aa385d3ff46" providerId="ADAL" clId="{C8264ECB-5C91-4CBF-866E-C8041A6E4065}" dt="2019-10-07T13:48:41.011" v="51"/>
          <ac:picMkLst>
            <pc:docMk/>
            <pc:sldMk cId="1035052751" sldId="361"/>
            <ac:picMk id="6" creationId="{4A17670A-0C05-4C04-9F98-CE87E0A48F9A}"/>
          </ac:picMkLst>
        </pc:picChg>
      </pc:sldChg>
      <pc:sldChg chg="addSp delSp modSp">
        <pc:chgData name="Theresa Hodgson" userId="213b339f-9e68-4d61-b6e1-9aa385d3ff46" providerId="ADAL" clId="{C8264ECB-5C91-4CBF-866E-C8041A6E4065}" dt="2019-10-07T13:56:27.350" v="140" actId="255"/>
        <pc:sldMkLst>
          <pc:docMk/>
          <pc:sldMk cId="310986706" sldId="386"/>
        </pc:sldMkLst>
        <pc:spChg chg="add">
          <ac:chgData name="Theresa Hodgson" userId="213b339f-9e68-4d61-b6e1-9aa385d3ff46" providerId="ADAL" clId="{C8264ECB-5C91-4CBF-866E-C8041A6E4065}" dt="2019-10-07T13:49:23.240" v="77"/>
          <ac:spMkLst>
            <pc:docMk/>
            <pc:sldMk cId="310986706" sldId="386"/>
            <ac:spMk id="7" creationId="{0C5C495D-FDB0-400E-89B6-E12DB16BB040}"/>
          </ac:spMkLst>
        </pc:spChg>
        <pc:spChg chg="mod">
          <ac:chgData name="Theresa Hodgson" userId="213b339f-9e68-4d61-b6e1-9aa385d3ff46" providerId="ADAL" clId="{C8264ECB-5C91-4CBF-866E-C8041A6E4065}" dt="2019-10-07T13:56:27.350" v="140" actId="255"/>
          <ac:spMkLst>
            <pc:docMk/>
            <pc:sldMk cId="310986706" sldId="386"/>
            <ac:spMk id="19" creationId="{5252A847-DE45-4FA3-A1F8-EEBEB845FF8E}"/>
          </ac:spMkLst>
        </pc:spChg>
        <pc:grpChg chg="del">
          <ac:chgData name="Theresa Hodgson" userId="213b339f-9e68-4d61-b6e1-9aa385d3ff46" providerId="ADAL" clId="{C8264ECB-5C91-4CBF-866E-C8041A6E4065}" dt="2019-10-07T13:49:23.002" v="76" actId="478"/>
          <ac:grpSpMkLst>
            <pc:docMk/>
            <pc:sldMk cId="310986706" sldId="386"/>
            <ac:grpSpMk id="16" creationId="{B31300A9-E3C5-4701-8EF1-45ED088A04DD}"/>
          </ac:grpSpMkLst>
        </pc:grpChg>
        <pc:picChg chg="add">
          <ac:chgData name="Theresa Hodgson" userId="213b339f-9e68-4d61-b6e1-9aa385d3ff46" providerId="ADAL" clId="{C8264ECB-5C91-4CBF-866E-C8041A6E4065}" dt="2019-10-07T13:49:23.240" v="77"/>
          <ac:picMkLst>
            <pc:docMk/>
            <pc:sldMk cId="310986706" sldId="386"/>
            <ac:picMk id="6" creationId="{15A4C77F-189A-4E12-BBE0-58FB2EF203C0}"/>
          </ac:picMkLst>
        </pc:picChg>
      </pc:sldChg>
      <pc:sldChg chg="addSp delSp modSp">
        <pc:chgData name="Theresa Hodgson" userId="213b339f-9e68-4d61-b6e1-9aa385d3ff46" providerId="ADAL" clId="{C8264ECB-5C91-4CBF-866E-C8041A6E4065}" dt="2019-10-07T13:51:19.812" v="101" actId="255"/>
        <pc:sldMkLst>
          <pc:docMk/>
          <pc:sldMk cId="3401100034" sldId="390"/>
        </pc:sldMkLst>
        <pc:spChg chg="mod">
          <ac:chgData name="Theresa Hodgson" userId="213b339f-9e68-4d61-b6e1-9aa385d3ff46" providerId="ADAL" clId="{C8264ECB-5C91-4CBF-866E-C8041A6E4065}" dt="2019-10-07T13:51:19.812" v="101" actId="255"/>
          <ac:spMkLst>
            <pc:docMk/>
            <pc:sldMk cId="3401100034" sldId="390"/>
            <ac:spMk id="7" creationId="{C0CD6503-388C-4F9E-9FB0-9053D8579D01}"/>
          </ac:spMkLst>
        </pc:spChg>
        <pc:spChg chg="add">
          <ac:chgData name="Theresa Hodgson" userId="213b339f-9e68-4d61-b6e1-9aa385d3ff46" providerId="ADAL" clId="{C8264ECB-5C91-4CBF-866E-C8041A6E4065}" dt="2019-10-07T13:48:34.495" v="49"/>
          <ac:spMkLst>
            <pc:docMk/>
            <pc:sldMk cId="3401100034" sldId="390"/>
            <ac:spMk id="8" creationId="{F7759BBF-5321-4BE1-8391-52113471A0B0}"/>
          </ac:spMkLst>
        </pc:spChg>
        <pc:grpChg chg="del">
          <ac:chgData name="Theresa Hodgson" userId="213b339f-9e68-4d61-b6e1-9aa385d3ff46" providerId="ADAL" clId="{C8264ECB-5C91-4CBF-866E-C8041A6E4065}" dt="2019-10-07T13:48:34.349" v="48" actId="478"/>
          <ac:grpSpMkLst>
            <pc:docMk/>
            <pc:sldMk cId="3401100034" sldId="390"/>
            <ac:grpSpMk id="16" creationId="{B31300A9-E3C5-4701-8EF1-45ED088A04DD}"/>
          </ac:grpSpMkLst>
        </pc:grpChg>
        <pc:picChg chg="add">
          <ac:chgData name="Theresa Hodgson" userId="213b339f-9e68-4d61-b6e1-9aa385d3ff46" providerId="ADAL" clId="{C8264ECB-5C91-4CBF-866E-C8041A6E4065}" dt="2019-10-07T13:48:34.495" v="49"/>
          <ac:picMkLst>
            <pc:docMk/>
            <pc:sldMk cId="3401100034" sldId="390"/>
            <ac:picMk id="6" creationId="{01CC4326-BC30-474E-BCDD-A4DB6D1CF914}"/>
          </ac:picMkLst>
        </pc:picChg>
      </pc:sldChg>
      <pc:sldChg chg="addSp delSp modSp">
        <pc:chgData name="Theresa Hodgson" userId="213b339f-9e68-4d61-b6e1-9aa385d3ff46" providerId="ADAL" clId="{C8264ECB-5C91-4CBF-866E-C8041A6E4065}" dt="2019-10-07T13:52:33.289" v="105" actId="403"/>
        <pc:sldMkLst>
          <pc:docMk/>
          <pc:sldMk cId="1204372888" sldId="392"/>
        </pc:sldMkLst>
        <pc:spChg chg="add">
          <ac:chgData name="Theresa Hodgson" userId="213b339f-9e68-4d61-b6e1-9aa385d3ff46" providerId="ADAL" clId="{C8264ECB-5C91-4CBF-866E-C8041A6E4065}" dt="2019-10-07T13:48:31.316" v="47"/>
          <ac:spMkLst>
            <pc:docMk/>
            <pc:sldMk cId="1204372888" sldId="392"/>
            <ac:spMk id="7" creationId="{7C3DBFD9-2E07-4DF8-A197-C21C0CE06764}"/>
          </ac:spMkLst>
        </pc:spChg>
        <pc:spChg chg="mod">
          <ac:chgData name="Theresa Hodgson" userId="213b339f-9e68-4d61-b6e1-9aa385d3ff46" providerId="ADAL" clId="{C8264ECB-5C91-4CBF-866E-C8041A6E4065}" dt="2019-10-07T13:52:33.289" v="105" actId="403"/>
          <ac:spMkLst>
            <pc:docMk/>
            <pc:sldMk cId="1204372888" sldId="392"/>
            <ac:spMk id="19" creationId="{5252A847-DE45-4FA3-A1F8-EEBEB845FF8E}"/>
          </ac:spMkLst>
        </pc:spChg>
        <pc:grpChg chg="del">
          <ac:chgData name="Theresa Hodgson" userId="213b339f-9e68-4d61-b6e1-9aa385d3ff46" providerId="ADAL" clId="{C8264ECB-5C91-4CBF-866E-C8041A6E4065}" dt="2019-10-07T13:48:30.998" v="46" actId="478"/>
          <ac:grpSpMkLst>
            <pc:docMk/>
            <pc:sldMk cId="1204372888" sldId="392"/>
            <ac:grpSpMk id="16" creationId="{B31300A9-E3C5-4701-8EF1-45ED088A04DD}"/>
          </ac:grpSpMkLst>
        </pc:grpChg>
        <pc:picChg chg="add">
          <ac:chgData name="Theresa Hodgson" userId="213b339f-9e68-4d61-b6e1-9aa385d3ff46" providerId="ADAL" clId="{C8264ECB-5C91-4CBF-866E-C8041A6E4065}" dt="2019-10-07T13:48:31.316" v="47"/>
          <ac:picMkLst>
            <pc:docMk/>
            <pc:sldMk cId="1204372888" sldId="392"/>
            <ac:picMk id="6" creationId="{4FAA55DA-3D85-474F-9E4D-9661DE5F0412}"/>
          </ac:picMkLst>
        </pc:picChg>
      </pc:sldChg>
      <pc:sldChg chg="addSp delSp modSp">
        <pc:chgData name="Theresa Hodgson" userId="213b339f-9e68-4d61-b6e1-9aa385d3ff46" providerId="ADAL" clId="{C8264ECB-5C91-4CBF-866E-C8041A6E4065}" dt="2019-10-07T13:53:53.144" v="118" actId="255"/>
        <pc:sldMkLst>
          <pc:docMk/>
          <pc:sldMk cId="2480241450" sldId="393"/>
        </pc:sldMkLst>
        <pc:spChg chg="add">
          <ac:chgData name="Theresa Hodgson" userId="213b339f-9e68-4d61-b6e1-9aa385d3ff46" providerId="ADAL" clId="{C8264ECB-5C91-4CBF-866E-C8041A6E4065}" dt="2019-10-07T13:48:51.736" v="59"/>
          <ac:spMkLst>
            <pc:docMk/>
            <pc:sldMk cId="2480241450" sldId="393"/>
            <ac:spMk id="7" creationId="{7D09D403-4286-449F-B42A-B84DC9ABB904}"/>
          </ac:spMkLst>
        </pc:spChg>
        <pc:spChg chg="mod">
          <ac:chgData name="Theresa Hodgson" userId="213b339f-9e68-4d61-b6e1-9aa385d3ff46" providerId="ADAL" clId="{C8264ECB-5C91-4CBF-866E-C8041A6E4065}" dt="2019-10-07T13:53:53.144" v="118" actId="255"/>
          <ac:spMkLst>
            <pc:docMk/>
            <pc:sldMk cId="2480241450" sldId="393"/>
            <ac:spMk id="19" creationId="{5252A847-DE45-4FA3-A1F8-EEBEB845FF8E}"/>
          </ac:spMkLst>
        </pc:spChg>
        <pc:grpChg chg="del">
          <ac:chgData name="Theresa Hodgson" userId="213b339f-9e68-4d61-b6e1-9aa385d3ff46" providerId="ADAL" clId="{C8264ECB-5C91-4CBF-866E-C8041A6E4065}" dt="2019-10-07T13:48:51.488" v="58" actId="478"/>
          <ac:grpSpMkLst>
            <pc:docMk/>
            <pc:sldMk cId="2480241450" sldId="393"/>
            <ac:grpSpMk id="16" creationId="{B31300A9-E3C5-4701-8EF1-45ED088A04DD}"/>
          </ac:grpSpMkLst>
        </pc:grpChg>
        <pc:picChg chg="add">
          <ac:chgData name="Theresa Hodgson" userId="213b339f-9e68-4d61-b6e1-9aa385d3ff46" providerId="ADAL" clId="{C8264ECB-5C91-4CBF-866E-C8041A6E4065}" dt="2019-10-07T13:48:51.736" v="59"/>
          <ac:picMkLst>
            <pc:docMk/>
            <pc:sldMk cId="2480241450" sldId="393"/>
            <ac:picMk id="6" creationId="{5236F7C8-35E5-41A2-AC43-4F5210284F82}"/>
          </ac:picMkLst>
        </pc:picChg>
      </pc:sldChg>
      <pc:sldChg chg="addSp delSp modSp">
        <pc:chgData name="Theresa Hodgson" userId="213b339f-9e68-4d61-b6e1-9aa385d3ff46" providerId="ADAL" clId="{C8264ECB-5C91-4CBF-866E-C8041A6E4065}" dt="2019-10-07T13:54:14.882" v="122" actId="255"/>
        <pc:sldMkLst>
          <pc:docMk/>
          <pc:sldMk cId="2030846504" sldId="394"/>
        </pc:sldMkLst>
        <pc:spChg chg="mod">
          <ac:chgData name="Theresa Hodgson" userId="213b339f-9e68-4d61-b6e1-9aa385d3ff46" providerId="ADAL" clId="{C8264ECB-5C91-4CBF-866E-C8041A6E4065}" dt="2019-10-07T13:54:14.882" v="122" actId="255"/>
          <ac:spMkLst>
            <pc:docMk/>
            <pc:sldMk cId="2030846504" sldId="394"/>
            <ac:spMk id="19" creationId="{5252A847-DE45-4FA3-A1F8-EEBEB845FF8E}"/>
          </ac:spMkLst>
        </pc:spChg>
        <pc:spChg chg="add">
          <ac:chgData name="Theresa Hodgson" userId="213b339f-9e68-4d61-b6e1-9aa385d3ff46" providerId="ADAL" clId="{C8264ECB-5C91-4CBF-866E-C8041A6E4065}" dt="2019-10-07T13:48:58.280" v="63"/>
          <ac:spMkLst>
            <pc:docMk/>
            <pc:sldMk cId="2030846504" sldId="394"/>
            <ac:spMk id="29" creationId="{80DD03F9-900B-42A7-9E86-EC7B2A0DBE07}"/>
          </ac:spMkLst>
        </pc:spChg>
        <pc:grpChg chg="del">
          <ac:chgData name="Theresa Hodgson" userId="213b339f-9e68-4d61-b6e1-9aa385d3ff46" providerId="ADAL" clId="{C8264ECB-5C91-4CBF-866E-C8041A6E4065}" dt="2019-10-07T13:48:58.079" v="62" actId="478"/>
          <ac:grpSpMkLst>
            <pc:docMk/>
            <pc:sldMk cId="2030846504" sldId="394"/>
            <ac:grpSpMk id="16" creationId="{B31300A9-E3C5-4701-8EF1-45ED088A04DD}"/>
          </ac:grpSpMkLst>
        </pc:grpChg>
        <pc:picChg chg="add">
          <ac:chgData name="Theresa Hodgson" userId="213b339f-9e68-4d61-b6e1-9aa385d3ff46" providerId="ADAL" clId="{C8264ECB-5C91-4CBF-866E-C8041A6E4065}" dt="2019-10-07T13:48:58.280" v="63"/>
          <ac:picMkLst>
            <pc:docMk/>
            <pc:sldMk cId="2030846504" sldId="394"/>
            <ac:picMk id="28" creationId="{78D9500E-AC28-4D28-B2DD-19943AB0CE18}"/>
          </ac:picMkLst>
        </pc:picChg>
      </pc:sldChg>
      <pc:sldChg chg="addSp delSp modSp">
        <pc:chgData name="Theresa Hodgson" userId="213b339f-9e68-4d61-b6e1-9aa385d3ff46" providerId="ADAL" clId="{C8264ECB-5C91-4CBF-866E-C8041A6E4065}" dt="2019-10-07T13:54:42.677" v="128" actId="255"/>
        <pc:sldMkLst>
          <pc:docMk/>
          <pc:sldMk cId="3837188148" sldId="395"/>
        </pc:sldMkLst>
        <pc:spChg chg="add del">
          <ac:chgData name="Theresa Hodgson" userId="213b339f-9e68-4d61-b6e1-9aa385d3ff46" providerId="ADAL" clId="{C8264ECB-5C91-4CBF-866E-C8041A6E4065}" dt="2019-10-07T13:49:07.210" v="67"/>
          <ac:spMkLst>
            <pc:docMk/>
            <pc:sldMk cId="3837188148" sldId="395"/>
            <ac:spMk id="7" creationId="{4CABAFC1-9BD8-42A5-8052-3B2010D7B123}"/>
          </ac:spMkLst>
        </pc:spChg>
        <pc:spChg chg="add">
          <ac:chgData name="Theresa Hodgson" userId="213b339f-9e68-4d61-b6e1-9aa385d3ff46" providerId="ADAL" clId="{C8264ECB-5C91-4CBF-866E-C8041A6E4065}" dt="2019-10-07T13:49:09.382" v="69"/>
          <ac:spMkLst>
            <pc:docMk/>
            <pc:sldMk cId="3837188148" sldId="395"/>
            <ac:spMk id="9" creationId="{25262705-7E07-4EA6-9ED4-7EB948EF848D}"/>
          </ac:spMkLst>
        </pc:spChg>
        <pc:spChg chg="mod">
          <ac:chgData name="Theresa Hodgson" userId="213b339f-9e68-4d61-b6e1-9aa385d3ff46" providerId="ADAL" clId="{C8264ECB-5C91-4CBF-866E-C8041A6E4065}" dt="2019-10-07T13:54:42.677" v="128" actId="255"/>
          <ac:spMkLst>
            <pc:docMk/>
            <pc:sldMk cId="3837188148" sldId="395"/>
            <ac:spMk id="19" creationId="{5252A847-DE45-4FA3-A1F8-EEBEB845FF8E}"/>
          </ac:spMkLst>
        </pc:spChg>
        <pc:grpChg chg="del">
          <ac:chgData name="Theresa Hodgson" userId="213b339f-9e68-4d61-b6e1-9aa385d3ff46" providerId="ADAL" clId="{C8264ECB-5C91-4CBF-866E-C8041A6E4065}" dt="2019-10-07T13:49:08.829" v="68" actId="478"/>
          <ac:grpSpMkLst>
            <pc:docMk/>
            <pc:sldMk cId="3837188148" sldId="395"/>
            <ac:grpSpMk id="16" creationId="{B31300A9-E3C5-4701-8EF1-45ED088A04DD}"/>
          </ac:grpSpMkLst>
        </pc:grpChg>
        <pc:picChg chg="add del">
          <ac:chgData name="Theresa Hodgson" userId="213b339f-9e68-4d61-b6e1-9aa385d3ff46" providerId="ADAL" clId="{C8264ECB-5C91-4CBF-866E-C8041A6E4065}" dt="2019-10-07T13:49:07.210" v="67"/>
          <ac:picMkLst>
            <pc:docMk/>
            <pc:sldMk cId="3837188148" sldId="395"/>
            <ac:picMk id="6" creationId="{E6A80182-6FF0-4378-B779-A9614935BBCC}"/>
          </ac:picMkLst>
        </pc:picChg>
        <pc:picChg chg="add">
          <ac:chgData name="Theresa Hodgson" userId="213b339f-9e68-4d61-b6e1-9aa385d3ff46" providerId="ADAL" clId="{C8264ECB-5C91-4CBF-866E-C8041A6E4065}" dt="2019-10-07T13:49:09.382" v="69"/>
          <ac:picMkLst>
            <pc:docMk/>
            <pc:sldMk cId="3837188148" sldId="395"/>
            <ac:picMk id="8" creationId="{5B632CF7-1762-42A8-B9E7-63F26A3B34CE}"/>
          </ac:picMkLst>
        </pc:picChg>
      </pc:sldChg>
      <pc:sldChg chg="addSp delSp modSp">
        <pc:chgData name="Theresa Hodgson" userId="213b339f-9e68-4d61-b6e1-9aa385d3ff46" providerId="ADAL" clId="{C8264ECB-5C91-4CBF-866E-C8041A6E4065}" dt="2019-10-07T13:57:34.519" v="150" actId="255"/>
        <pc:sldMkLst>
          <pc:docMk/>
          <pc:sldMk cId="3748715438" sldId="396"/>
        </pc:sldMkLst>
        <pc:spChg chg="add">
          <ac:chgData name="Theresa Hodgson" userId="213b339f-9e68-4d61-b6e1-9aa385d3ff46" providerId="ADAL" clId="{C8264ECB-5C91-4CBF-866E-C8041A6E4065}" dt="2019-10-07T13:49:34.348" v="83"/>
          <ac:spMkLst>
            <pc:docMk/>
            <pc:sldMk cId="3748715438" sldId="396"/>
            <ac:spMk id="7" creationId="{E4F68327-664A-4FDC-BACB-8925FBE045BD}"/>
          </ac:spMkLst>
        </pc:spChg>
        <pc:spChg chg="mod">
          <ac:chgData name="Theresa Hodgson" userId="213b339f-9e68-4d61-b6e1-9aa385d3ff46" providerId="ADAL" clId="{C8264ECB-5C91-4CBF-866E-C8041A6E4065}" dt="2019-10-07T13:57:34.519" v="150" actId="255"/>
          <ac:spMkLst>
            <pc:docMk/>
            <pc:sldMk cId="3748715438" sldId="396"/>
            <ac:spMk id="19" creationId="{5252A847-DE45-4FA3-A1F8-EEBEB845FF8E}"/>
          </ac:spMkLst>
        </pc:spChg>
        <pc:grpChg chg="del">
          <ac:chgData name="Theresa Hodgson" userId="213b339f-9e68-4d61-b6e1-9aa385d3ff46" providerId="ADAL" clId="{C8264ECB-5C91-4CBF-866E-C8041A6E4065}" dt="2019-10-07T13:49:34.120" v="82" actId="478"/>
          <ac:grpSpMkLst>
            <pc:docMk/>
            <pc:sldMk cId="3748715438" sldId="396"/>
            <ac:grpSpMk id="16" creationId="{B31300A9-E3C5-4701-8EF1-45ED088A04DD}"/>
          </ac:grpSpMkLst>
        </pc:grpChg>
        <pc:picChg chg="add">
          <ac:chgData name="Theresa Hodgson" userId="213b339f-9e68-4d61-b6e1-9aa385d3ff46" providerId="ADAL" clId="{C8264ECB-5C91-4CBF-866E-C8041A6E4065}" dt="2019-10-07T13:49:34.348" v="83"/>
          <ac:picMkLst>
            <pc:docMk/>
            <pc:sldMk cId="3748715438" sldId="396"/>
            <ac:picMk id="6" creationId="{78BB447A-128E-4449-B937-CF4592CB1BA3}"/>
          </ac:picMkLst>
        </pc:picChg>
      </pc:sldChg>
      <pc:sldChg chg="addSp delSp modSp del">
        <pc:chgData name="Theresa Hodgson" userId="213b339f-9e68-4d61-b6e1-9aa385d3ff46" providerId="ADAL" clId="{C8264ECB-5C91-4CBF-866E-C8041A6E4065}" dt="2019-10-07T15:11:37.863" v="635" actId="2696"/>
        <pc:sldMkLst>
          <pc:docMk/>
          <pc:sldMk cId="299029294" sldId="397"/>
        </pc:sldMkLst>
        <pc:spChg chg="add">
          <ac:chgData name="Theresa Hodgson" userId="213b339f-9e68-4d61-b6e1-9aa385d3ff46" providerId="ADAL" clId="{C8264ECB-5C91-4CBF-866E-C8041A6E4065}" dt="2019-10-07T13:48:44.039" v="53"/>
          <ac:spMkLst>
            <pc:docMk/>
            <pc:sldMk cId="299029294" sldId="397"/>
            <ac:spMk id="7" creationId="{16699E57-72D3-457E-A81C-BC0BD8147E3F}"/>
          </ac:spMkLst>
        </pc:spChg>
        <pc:spChg chg="mod">
          <ac:chgData name="Theresa Hodgson" userId="213b339f-9e68-4d61-b6e1-9aa385d3ff46" providerId="ADAL" clId="{C8264ECB-5C91-4CBF-866E-C8041A6E4065}" dt="2019-10-07T15:01:45.563" v="236" actId="20577"/>
          <ac:spMkLst>
            <pc:docMk/>
            <pc:sldMk cId="299029294" sldId="397"/>
            <ac:spMk id="19" creationId="{5252A847-DE45-4FA3-A1F8-EEBEB845FF8E}"/>
          </ac:spMkLst>
        </pc:spChg>
        <pc:grpChg chg="del">
          <ac:chgData name="Theresa Hodgson" userId="213b339f-9e68-4d61-b6e1-9aa385d3ff46" providerId="ADAL" clId="{C8264ECB-5C91-4CBF-866E-C8041A6E4065}" dt="2019-10-07T13:48:43.841" v="52" actId="478"/>
          <ac:grpSpMkLst>
            <pc:docMk/>
            <pc:sldMk cId="299029294" sldId="397"/>
            <ac:grpSpMk id="16" creationId="{B31300A9-E3C5-4701-8EF1-45ED088A04DD}"/>
          </ac:grpSpMkLst>
        </pc:grpChg>
        <pc:picChg chg="add">
          <ac:chgData name="Theresa Hodgson" userId="213b339f-9e68-4d61-b6e1-9aa385d3ff46" providerId="ADAL" clId="{C8264ECB-5C91-4CBF-866E-C8041A6E4065}" dt="2019-10-07T13:48:44.039" v="53"/>
          <ac:picMkLst>
            <pc:docMk/>
            <pc:sldMk cId="299029294" sldId="397"/>
            <ac:picMk id="6" creationId="{DA83B3EA-088E-46E4-AA01-DC3FF4E12479}"/>
          </ac:picMkLst>
        </pc:picChg>
      </pc:sldChg>
      <pc:sldChg chg="addSp delSp modSp">
        <pc:chgData name="Theresa Hodgson" userId="213b339f-9e68-4d61-b6e1-9aa385d3ff46" providerId="ADAL" clId="{C8264ECB-5C91-4CBF-866E-C8041A6E4065}" dt="2019-10-07T13:53:33.539" v="114" actId="255"/>
        <pc:sldMkLst>
          <pc:docMk/>
          <pc:sldMk cId="1042984055" sldId="398"/>
        </pc:sldMkLst>
        <pc:spChg chg="add">
          <ac:chgData name="Theresa Hodgson" userId="213b339f-9e68-4d61-b6e1-9aa385d3ff46" providerId="ADAL" clId="{C8264ECB-5C91-4CBF-866E-C8041A6E4065}" dt="2019-10-07T13:48:46.650" v="55"/>
          <ac:spMkLst>
            <pc:docMk/>
            <pc:sldMk cId="1042984055" sldId="398"/>
            <ac:spMk id="13" creationId="{2919AE93-05EF-463E-85E2-DC111E63C91B}"/>
          </ac:spMkLst>
        </pc:spChg>
        <pc:spChg chg="mod">
          <ac:chgData name="Theresa Hodgson" userId="213b339f-9e68-4d61-b6e1-9aa385d3ff46" providerId="ADAL" clId="{C8264ECB-5C91-4CBF-866E-C8041A6E4065}" dt="2019-10-07T13:53:33.539" v="114" actId="255"/>
          <ac:spMkLst>
            <pc:docMk/>
            <pc:sldMk cId="1042984055" sldId="398"/>
            <ac:spMk id="19" creationId="{5252A847-DE45-4FA3-A1F8-EEBEB845FF8E}"/>
          </ac:spMkLst>
        </pc:spChg>
        <pc:grpChg chg="del">
          <ac:chgData name="Theresa Hodgson" userId="213b339f-9e68-4d61-b6e1-9aa385d3ff46" providerId="ADAL" clId="{C8264ECB-5C91-4CBF-866E-C8041A6E4065}" dt="2019-10-07T13:48:46.449" v="54" actId="478"/>
          <ac:grpSpMkLst>
            <pc:docMk/>
            <pc:sldMk cId="1042984055" sldId="398"/>
            <ac:grpSpMk id="16" creationId="{B31300A9-E3C5-4701-8EF1-45ED088A04DD}"/>
          </ac:grpSpMkLst>
        </pc:grpChg>
        <pc:picChg chg="add">
          <ac:chgData name="Theresa Hodgson" userId="213b339f-9e68-4d61-b6e1-9aa385d3ff46" providerId="ADAL" clId="{C8264ECB-5C91-4CBF-866E-C8041A6E4065}" dt="2019-10-07T13:48:46.650" v="55"/>
          <ac:picMkLst>
            <pc:docMk/>
            <pc:sldMk cId="1042984055" sldId="398"/>
            <ac:picMk id="12" creationId="{6A5E1FC2-AC28-430A-97F8-3CB971E2DDDC}"/>
          </ac:picMkLst>
        </pc:picChg>
      </pc:sldChg>
      <pc:sldChg chg="addSp delSp modSp">
        <pc:chgData name="Theresa Hodgson" userId="213b339f-9e68-4d61-b6e1-9aa385d3ff46" providerId="ADAL" clId="{C8264ECB-5C91-4CBF-866E-C8041A6E4065}" dt="2019-10-07T13:54:05.294" v="120" actId="255"/>
        <pc:sldMkLst>
          <pc:docMk/>
          <pc:sldMk cId="3281708795" sldId="399"/>
        </pc:sldMkLst>
        <pc:spChg chg="add">
          <ac:chgData name="Theresa Hodgson" userId="213b339f-9e68-4d61-b6e1-9aa385d3ff46" providerId="ADAL" clId="{C8264ECB-5C91-4CBF-866E-C8041A6E4065}" dt="2019-10-07T13:48:54.643" v="61"/>
          <ac:spMkLst>
            <pc:docMk/>
            <pc:sldMk cId="3281708795" sldId="399"/>
            <ac:spMk id="7" creationId="{40B591D4-E01A-4951-9FB1-9D28F9CBAF8B}"/>
          </ac:spMkLst>
        </pc:spChg>
        <pc:spChg chg="mod">
          <ac:chgData name="Theresa Hodgson" userId="213b339f-9e68-4d61-b6e1-9aa385d3ff46" providerId="ADAL" clId="{C8264ECB-5C91-4CBF-866E-C8041A6E4065}" dt="2019-10-07T13:54:05.294" v="120" actId="255"/>
          <ac:spMkLst>
            <pc:docMk/>
            <pc:sldMk cId="3281708795" sldId="399"/>
            <ac:spMk id="19" creationId="{5252A847-DE45-4FA3-A1F8-EEBEB845FF8E}"/>
          </ac:spMkLst>
        </pc:spChg>
        <pc:grpChg chg="del">
          <ac:chgData name="Theresa Hodgson" userId="213b339f-9e68-4d61-b6e1-9aa385d3ff46" providerId="ADAL" clId="{C8264ECB-5C91-4CBF-866E-C8041A6E4065}" dt="2019-10-07T13:48:54.375" v="60" actId="478"/>
          <ac:grpSpMkLst>
            <pc:docMk/>
            <pc:sldMk cId="3281708795" sldId="399"/>
            <ac:grpSpMk id="16" creationId="{B31300A9-E3C5-4701-8EF1-45ED088A04DD}"/>
          </ac:grpSpMkLst>
        </pc:grpChg>
        <pc:picChg chg="add">
          <ac:chgData name="Theresa Hodgson" userId="213b339f-9e68-4d61-b6e1-9aa385d3ff46" providerId="ADAL" clId="{C8264ECB-5C91-4CBF-866E-C8041A6E4065}" dt="2019-10-07T13:48:54.643" v="61"/>
          <ac:picMkLst>
            <pc:docMk/>
            <pc:sldMk cId="3281708795" sldId="399"/>
            <ac:picMk id="6" creationId="{30FF3653-68F7-4198-82D8-5A7E5AAB7F15}"/>
          </ac:picMkLst>
        </pc:picChg>
      </pc:sldChg>
      <pc:sldChg chg="addSp delSp modSp">
        <pc:chgData name="Theresa Hodgson" userId="213b339f-9e68-4d61-b6e1-9aa385d3ff46" providerId="ADAL" clId="{C8264ECB-5C91-4CBF-866E-C8041A6E4065}" dt="2019-10-07T13:54:59.598" v="131" actId="404"/>
        <pc:sldMkLst>
          <pc:docMk/>
          <pc:sldMk cId="3551236298" sldId="403"/>
        </pc:sldMkLst>
        <pc:spChg chg="add">
          <ac:chgData name="Theresa Hodgson" userId="213b339f-9e68-4d61-b6e1-9aa385d3ff46" providerId="ADAL" clId="{C8264ECB-5C91-4CBF-866E-C8041A6E4065}" dt="2019-10-07T13:49:13.079" v="71"/>
          <ac:spMkLst>
            <pc:docMk/>
            <pc:sldMk cId="3551236298" sldId="403"/>
            <ac:spMk id="7" creationId="{3FF32F7C-2C87-47B9-BE56-5D1A3B8BDA24}"/>
          </ac:spMkLst>
        </pc:spChg>
        <pc:spChg chg="mod">
          <ac:chgData name="Theresa Hodgson" userId="213b339f-9e68-4d61-b6e1-9aa385d3ff46" providerId="ADAL" clId="{C8264ECB-5C91-4CBF-866E-C8041A6E4065}" dt="2019-10-07T13:54:59.598" v="131" actId="404"/>
          <ac:spMkLst>
            <pc:docMk/>
            <pc:sldMk cId="3551236298" sldId="403"/>
            <ac:spMk id="19" creationId="{5252A847-DE45-4FA3-A1F8-EEBEB845FF8E}"/>
          </ac:spMkLst>
        </pc:spChg>
        <pc:grpChg chg="del">
          <ac:chgData name="Theresa Hodgson" userId="213b339f-9e68-4d61-b6e1-9aa385d3ff46" providerId="ADAL" clId="{C8264ECB-5C91-4CBF-866E-C8041A6E4065}" dt="2019-10-07T13:49:12.834" v="70" actId="478"/>
          <ac:grpSpMkLst>
            <pc:docMk/>
            <pc:sldMk cId="3551236298" sldId="403"/>
            <ac:grpSpMk id="16" creationId="{B31300A9-E3C5-4701-8EF1-45ED088A04DD}"/>
          </ac:grpSpMkLst>
        </pc:grpChg>
        <pc:picChg chg="add">
          <ac:chgData name="Theresa Hodgson" userId="213b339f-9e68-4d61-b6e1-9aa385d3ff46" providerId="ADAL" clId="{C8264ECB-5C91-4CBF-866E-C8041A6E4065}" dt="2019-10-07T13:49:13.079" v="71"/>
          <ac:picMkLst>
            <pc:docMk/>
            <pc:sldMk cId="3551236298" sldId="403"/>
            <ac:picMk id="6" creationId="{A03A0030-E092-46E2-AEC6-2729591ACFFE}"/>
          </ac:picMkLst>
        </pc:picChg>
      </pc:sldChg>
      <pc:sldChg chg="addSp delSp modSp">
        <pc:chgData name="Theresa Hodgson" userId="213b339f-9e68-4d61-b6e1-9aa385d3ff46" providerId="ADAL" clId="{C8264ECB-5C91-4CBF-866E-C8041A6E4065}" dt="2019-10-07T13:57:18.219" v="148" actId="255"/>
        <pc:sldMkLst>
          <pc:docMk/>
          <pc:sldMk cId="153835451" sldId="406"/>
        </pc:sldMkLst>
        <pc:spChg chg="add">
          <ac:chgData name="Theresa Hodgson" userId="213b339f-9e68-4d61-b6e1-9aa385d3ff46" providerId="ADAL" clId="{C8264ECB-5C91-4CBF-866E-C8041A6E4065}" dt="2019-10-07T13:49:26.709" v="79"/>
          <ac:spMkLst>
            <pc:docMk/>
            <pc:sldMk cId="153835451" sldId="406"/>
            <ac:spMk id="7" creationId="{2C6F322F-F956-4356-ACF3-875AB1482D3B}"/>
          </ac:spMkLst>
        </pc:spChg>
        <pc:spChg chg="mod">
          <ac:chgData name="Theresa Hodgson" userId="213b339f-9e68-4d61-b6e1-9aa385d3ff46" providerId="ADAL" clId="{C8264ECB-5C91-4CBF-866E-C8041A6E4065}" dt="2019-10-07T13:57:18.219" v="148" actId="255"/>
          <ac:spMkLst>
            <pc:docMk/>
            <pc:sldMk cId="153835451" sldId="406"/>
            <ac:spMk id="19" creationId="{5252A847-DE45-4FA3-A1F8-EEBEB845FF8E}"/>
          </ac:spMkLst>
        </pc:spChg>
        <pc:grpChg chg="del">
          <ac:chgData name="Theresa Hodgson" userId="213b339f-9e68-4d61-b6e1-9aa385d3ff46" providerId="ADAL" clId="{C8264ECB-5C91-4CBF-866E-C8041A6E4065}" dt="2019-10-07T13:49:26.459" v="78" actId="478"/>
          <ac:grpSpMkLst>
            <pc:docMk/>
            <pc:sldMk cId="153835451" sldId="406"/>
            <ac:grpSpMk id="16" creationId="{B31300A9-E3C5-4701-8EF1-45ED088A04DD}"/>
          </ac:grpSpMkLst>
        </pc:grpChg>
        <pc:picChg chg="add">
          <ac:chgData name="Theresa Hodgson" userId="213b339f-9e68-4d61-b6e1-9aa385d3ff46" providerId="ADAL" clId="{C8264ECB-5C91-4CBF-866E-C8041A6E4065}" dt="2019-10-07T13:49:26.709" v="79"/>
          <ac:picMkLst>
            <pc:docMk/>
            <pc:sldMk cId="153835451" sldId="406"/>
            <ac:picMk id="6" creationId="{615356E8-D828-4B99-834B-26BD4A6790A3}"/>
          </ac:picMkLst>
        </pc:picChg>
      </pc:sldChg>
      <pc:sldChg chg="addSp delSp modSp">
        <pc:chgData name="Theresa Hodgson" userId="213b339f-9e68-4d61-b6e1-9aa385d3ff46" providerId="ADAL" clId="{C8264ECB-5C91-4CBF-866E-C8041A6E4065}" dt="2019-10-07T13:57:56.404" v="154" actId="255"/>
        <pc:sldMkLst>
          <pc:docMk/>
          <pc:sldMk cId="4040334642" sldId="408"/>
        </pc:sldMkLst>
        <pc:spChg chg="add">
          <ac:chgData name="Theresa Hodgson" userId="213b339f-9e68-4d61-b6e1-9aa385d3ff46" providerId="ADAL" clId="{C8264ECB-5C91-4CBF-866E-C8041A6E4065}" dt="2019-10-07T13:49:37.092" v="85"/>
          <ac:spMkLst>
            <pc:docMk/>
            <pc:sldMk cId="4040334642" sldId="408"/>
            <ac:spMk id="7" creationId="{75E3BB57-4AC0-4E3A-A109-B55DE587D575}"/>
          </ac:spMkLst>
        </pc:spChg>
        <pc:spChg chg="mod">
          <ac:chgData name="Theresa Hodgson" userId="213b339f-9e68-4d61-b6e1-9aa385d3ff46" providerId="ADAL" clId="{C8264ECB-5C91-4CBF-866E-C8041A6E4065}" dt="2019-10-07T13:57:56.404" v="154" actId="255"/>
          <ac:spMkLst>
            <pc:docMk/>
            <pc:sldMk cId="4040334642" sldId="408"/>
            <ac:spMk id="19" creationId="{5252A847-DE45-4FA3-A1F8-EEBEB845FF8E}"/>
          </ac:spMkLst>
        </pc:spChg>
        <pc:grpChg chg="del">
          <ac:chgData name="Theresa Hodgson" userId="213b339f-9e68-4d61-b6e1-9aa385d3ff46" providerId="ADAL" clId="{C8264ECB-5C91-4CBF-866E-C8041A6E4065}" dt="2019-10-07T13:49:36.655" v="84" actId="478"/>
          <ac:grpSpMkLst>
            <pc:docMk/>
            <pc:sldMk cId="4040334642" sldId="408"/>
            <ac:grpSpMk id="16" creationId="{B31300A9-E3C5-4701-8EF1-45ED088A04DD}"/>
          </ac:grpSpMkLst>
        </pc:grpChg>
        <pc:picChg chg="add">
          <ac:chgData name="Theresa Hodgson" userId="213b339f-9e68-4d61-b6e1-9aa385d3ff46" providerId="ADAL" clId="{C8264ECB-5C91-4CBF-866E-C8041A6E4065}" dt="2019-10-07T13:49:37.092" v="85"/>
          <ac:picMkLst>
            <pc:docMk/>
            <pc:sldMk cId="4040334642" sldId="408"/>
            <ac:picMk id="6" creationId="{AB8780F1-54D9-4D6A-A3D3-BBAC42780474}"/>
          </ac:picMkLst>
        </pc:picChg>
      </pc:sldChg>
      <pc:sldChg chg="addSp delSp modSp">
        <pc:chgData name="Theresa Hodgson" userId="213b339f-9e68-4d61-b6e1-9aa385d3ff46" providerId="ADAL" clId="{C8264ECB-5C91-4CBF-866E-C8041A6E4065}" dt="2019-10-07T13:58:16.799" v="157" actId="255"/>
        <pc:sldMkLst>
          <pc:docMk/>
          <pc:sldMk cId="764137385" sldId="409"/>
        </pc:sldMkLst>
        <pc:spChg chg="add">
          <ac:chgData name="Theresa Hodgson" userId="213b339f-9e68-4d61-b6e1-9aa385d3ff46" providerId="ADAL" clId="{C8264ECB-5C91-4CBF-866E-C8041A6E4065}" dt="2019-10-07T13:49:39.648" v="87"/>
          <ac:spMkLst>
            <pc:docMk/>
            <pc:sldMk cId="764137385" sldId="409"/>
            <ac:spMk id="7" creationId="{0E25FCDB-ED74-4206-AFAC-7C0C951BB2D8}"/>
          </ac:spMkLst>
        </pc:spChg>
        <pc:spChg chg="mod">
          <ac:chgData name="Theresa Hodgson" userId="213b339f-9e68-4d61-b6e1-9aa385d3ff46" providerId="ADAL" clId="{C8264ECB-5C91-4CBF-866E-C8041A6E4065}" dt="2019-10-07T13:58:16.799" v="157" actId="255"/>
          <ac:spMkLst>
            <pc:docMk/>
            <pc:sldMk cId="764137385" sldId="409"/>
            <ac:spMk id="19" creationId="{5252A847-DE45-4FA3-A1F8-EEBEB845FF8E}"/>
          </ac:spMkLst>
        </pc:spChg>
        <pc:grpChg chg="del">
          <ac:chgData name="Theresa Hodgson" userId="213b339f-9e68-4d61-b6e1-9aa385d3ff46" providerId="ADAL" clId="{C8264ECB-5C91-4CBF-866E-C8041A6E4065}" dt="2019-10-07T13:49:39.359" v="86" actId="478"/>
          <ac:grpSpMkLst>
            <pc:docMk/>
            <pc:sldMk cId="764137385" sldId="409"/>
            <ac:grpSpMk id="16" creationId="{B31300A9-E3C5-4701-8EF1-45ED088A04DD}"/>
          </ac:grpSpMkLst>
        </pc:grpChg>
        <pc:picChg chg="add">
          <ac:chgData name="Theresa Hodgson" userId="213b339f-9e68-4d61-b6e1-9aa385d3ff46" providerId="ADAL" clId="{C8264ECB-5C91-4CBF-866E-C8041A6E4065}" dt="2019-10-07T13:49:39.648" v="87"/>
          <ac:picMkLst>
            <pc:docMk/>
            <pc:sldMk cId="764137385" sldId="409"/>
            <ac:picMk id="6" creationId="{BB2BE514-BDF0-434E-861A-BF8820117A13}"/>
          </ac:picMkLst>
        </pc:picChg>
      </pc:sldChg>
      <pc:sldChg chg="addSp delSp modSp">
        <pc:chgData name="Theresa Hodgson" userId="213b339f-9e68-4d61-b6e1-9aa385d3ff46" providerId="ADAL" clId="{C8264ECB-5C91-4CBF-866E-C8041A6E4065}" dt="2019-10-07T13:54:27.923" v="124" actId="255"/>
        <pc:sldMkLst>
          <pc:docMk/>
          <pc:sldMk cId="4188545999" sldId="413"/>
        </pc:sldMkLst>
        <pc:spChg chg="mod">
          <ac:chgData name="Theresa Hodgson" userId="213b339f-9e68-4d61-b6e1-9aa385d3ff46" providerId="ADAL" clId="{C8264ECB-5C91-4CBF-866E-C8041A6E4065}" dt="2019-10-07T13:54:27.923" v="124" actId="255"/>
          <ac:spMkLst>
            <pc:docMk/>
            <pc:sldMk cId="4188545999" sldId="413"/>
            <ac:spMk id="19" creationId="{5252A847-DE45-4FA3-A1F8-EEBEB845FF8E}"/>
          </ac:spMkLst>
        </pc:spChg>
        <pc:spChg chg="add">
          <ac:chgData name="Theresa Hodgson" userId="213b339f-9e68-4d61-b6e1-9aa385d3ff46" providerId="ADAL" clId="{C8264ECB-5C91-4CBF-866E-C8041A6E4065}" dt="2019-10-07T13:49:01.116" v="65"/>
          <ac:spMkLst>
            <pc:docMk/>
            <pc:sldMk cId="4188545999" sldId="413"/>
            <ac:spMk id="29" creationId="{98AB2327-CE70-4D96-9A03-4B761BDB1D36}"/>
          </ac:spMkLst>
        </pc:spChg>
        <pc:grpChg chg="del">
          <ac:chgData name="Theresa Hodgson" userId="213b339f-9e68-4d61-b6e1-9aa385d3ff46" providerId="ADAL" clId="{C8264ECB-5C91-4CBF-866E-C8041A6E4065}" dt="2019-10-07T13:49:00.920" v="64" actId="478"/>
          <ac:grpSpMkLst>
            <pc:docMk/>
            <pc:sldMk cId="4188545999" sldId="413"/>
            <ac:grpSpMk id="16" creationId="{B31300A9-E3C5-4701-8EF1-45ED088A04DD}"/>
          </ac:grpSpMkLst>
        </pc:grpChg>
        <pc:picChg chg="add">
          <ac:chgData name="Theresa Hodgson" userId="213b339f-9e68-4d61-b6e1-9aa385d3ff46" providerId="ADAL" clId="{C8264ECB-5C91-4CBF-866E-C8041A6E4065}" dt="2019-10-07T13:49:01.116" v="65"/>
          <ac:picMkLst>
            <pc:docMk/>
            <pc:sldMk cId="4188545999" sldId="413"/>
            <ac:picMk id="28" creationId="{C0FD4F5F-D0C0-4CBB-9D7A-88B67CDD0465}"/>
          </ac:picMkLst>
        </pc:picChg>
      </pc:sldChg>
      <pc:sldChg chg="addSp delSp modSp">
        <pc:chgData name="Theresa Hodgson" userId="213b339f-9e68-4d61-b6e1-9aa385d3ff46" providerId="ADAL" clId="{C8264ECB-5C91-4CBF-866E-C8041A6E4065}" dt="2019-10-07T13:56:10.903" v="138" actId="255"/>
        <pc:sldMkLst>
          <pc:docMk/>
          <pc:sldMk cId="3578922744" sldId="414"/>
        </pc:sldMkLst>
        <pc:spChg chg="add">
          <ac:chgData name="Theresa Hodgson" userId="213b339f-9e68-4d61-b6e1-9aa385d3ff46" providerId="ADAL" clId="{C8264ECB-5C91-4CBF-866E-C8041A6E4065}" dt="2019-10-07T13:49:19.903" v="75"/>
          <ac:spMkLst>
            <pc:docMk/>
            <pc:sldMk cId="3578922744" sldId="414"/>
            <ac:spMk id="10" creationId="{C26283AD-642E-4EE8-ADBE-D550051B395C}"/>
          </ac:spMkLst>
        </pc:spChg>
        <pc:spChg chg="mod">
          <ac:chgData name="Theresa Hodgson" userId="213b339f-9e68-4d61-b6e1-9aa385d3ff46" providerId="ADAL" clId="{C8264ECB-5C91-4CBF-866E-C8041A6E4065}" dt="2019-10-07T13:56:10.903" v="138" actId="255"/>
          <ac:spMkLst>
            <pc:docMk/>
            <pc:sldMk cId="3578922744" sldId="414"/>
            <ac:spMk id="19" creationId="{5252A847-DE45-4FA3-A1F8-EEBEB845FF8E}"/>
          </ac:spMkLst>
        </pc:spChg>
        <pc:grpChg chg="del">
          <ac:chgData name="Theresa Hodgson" userId="213b339f-9e68-4d61-b6e1-9aa385d3ff46" providerId="ADAL" clId="{C8264ECB-5C91-4CBF-866E-C8041A6E4065}" dt="2019-10-07T13:49:19.676" v="74" actId="478"/>
          <ac:grpSpMkLst>
            <pc:docMk/>
            <pc:sldMk cId="3578922744" sldId="414"/>
            <ac:grpSpMk id="16" creationId="{B31300A9-E3C5-4701-8EF1-45ED088A04DD}"/>
          </ac:grpSpMkLst>
        </pc:grpChg>
        <pc:picChg chg="add">
          <ac:chgData name="Theresa Hodgson" userId="213b339f-9e68-4d61-b6e1-9aa385d3ff46" providerId="ADAL" clId="{C8264ECB-5C91-4CBF-866E-C8041A6E4065}" dt="2019-10-07T13:49:19.903" v="75"/>
          <ac:picMkLst>
            <pc:docMk/>
            <pc:sldMk cId="3578922744" sldId="414"/>
            <ac:picMk id="9" creationId="{A94A01EE-1E2A-4E98-81CF-859627807936}"/>
          </ac:picMkLst>
        </pc:picChg>
      </pc:sldChg>
      <pc:sldChg chg="addSp delSp modSp">
        <pc:chgData name="Theresa Hodgson" userId="213b339f-9e68-4d61-b6e1-9aa385d3ff46" providerId="ADAL" clId="{C8264ECB-5C91-4CBF-866E-C8041A6E4065}" dt="2019-10-07T13:57:04.971" v="147" actId="255"/>
        <pc:sldMkLst>
          <pc:docMk/>
          <pc:sldMk cId="1724388846" sldId="415"/>
        </pc:sldMkLst>
        <pc:spChg chg="add">
          <ac:chgData name="Theresa Hodgson" userId="213b339f-9e68-4d61-b6e1-9aa385d3ff46" providerId="ADAL" clId="{C8264ECB-5C91-4CBF-866E-C8041A6E4065}" dt="2019-10-07T13:49:30.508" v="81"/>
          <ac:spMkLst>
            <pc:docMk/>
            <pc:sldMk cId="1724388846" sldId="415"/>
            <ac:spMk id="7" creationId="{31194656-7E8F-471A-A49B-D08C4BBB5536}"/>
          </ac:spMkLst>
        </pc:spChg>
        <pc:spChg chg="mod">
          <ac:chgData name="Theresa Hodgson" userId="213b339f-9e68-4d61-b6e1-9aa385d3ff46" providerId="ADAL" clId="{C8264ECB-5C91-4CBF-866E-C8041A6E4065}" dt="2019-10-07T13:57:04.971" v="147" actId="255"/>
          <ac:spMkLst>
            <pc:docMk/>
            <pc:sldMk cId="1724388846" sldId="415"/>
            <ac:spMk id="19" creationId="{5252A847-DE45-4FA3-A1F8-EEBEB845FF8E}"/>
          </ac:spMkLst>
        </pc:spChg>
        <pc:grpChg chg="del">
          <ac:chgData name="Theresa Hodgson" userId="213b339f-9e68-4d61-b6e1-9aa385d3ff46" providerId="ADAL" clId="{C8264ECB-5C91-4CBF-866E-C8041A6E4065}" dt="2019-10-07T13:49:30.271" v="80" actId="478"/>
          <ac:grpSpMkLst>
            <pc:docMk/>
            <pc:sldMk cId="1724388846" sldId="415"/>
            <ac:grpSpMk id="16" creationId="{B31300A9-E3C5-4701-8EF1-45ED088A04DD}"/>
          </ac:grpSpMkLst>
        </pc:grpChg>
        <pc:picChg chg="add">
          <ac:chgData name="Theresa Hodgson" userId="213b339f-9e68-4d61-b6e1-9aa385d3ff46" providerId="ADAL" clId="{C8264ECB-5C91-4CBF-866E-C8041A6E4065}" dt="2019-10-07T13:49:30.508" v="81"/>
          <ac:picMkLst>
            <pc:docMk/>
            <pc:sldMk cId="1724388846" sldId="415"/>
            <ac:picMk id="6" creationId="{9C0A21B3-E253-4911-AC8C-7EFDDA2A7C4B}"/>
          </ac:picMkLst>
        </pc:picChg>
      </pc:sldChg>
      <pc:sldChg chg="addSp delSp modSp">
        <pc:chgData name="Theresa Hodgson" userId="213b339f-9e68-4d61-b6e1-9aa385d3ff46" providerId="ADAL" clId="{C8264ECB-5C91-4CBF-866E-C8041A6E4065}" dt="2019-10-07T13:53:43.107" v="116" actId="255"/>
        <pc:sldMkLst>
          <pc:docMk/>
          <pc:sldMk cId="4202026706" sldId="416"/>
        </pc:sldMkLst>
        <pc:spChg chg="mod">
          <ac:chgData name="Theresa Hodgson" userId="213b339f-9e68-4d61-b6e1-9aa385d3ff46" providerId="ADAL" clId="{C8264ECB-5C91-4CBF-866E-C8041A6E4065}" dt="2019-10-07T13:53:43.107" v="116" actId="255"/>
          <ac:spMkLst>
            <pc:docMk/>
            <pc:sldMk cId="4202026706" sldId="416"/>
            <ac:spMk id="19" creationId="{5252A847-DE45-4FA3-A1F8-EEBEB845FF8E}"/>
          </ac:spMkLst>
        </pc:spChg>
        <pc:spChg chg="add">
          <ac:chgData name="Theresa Hodgson" userId="213b339f-9e68-4d61-b6e1-9aa385d3ff46" providerId="ADAL" clId="{C8264ECB-5C91-4CBF-866E-C8041A6E4065}" dt="2019-10-07T13:48:49.032" v="57"/>
          <ac:spMkLst>
            <pc:docMk/>
            <pc:sldMk cId="4202026706" sldId="416"/>
            <ac:spMk id="22" creationId="{044635AC-D620-4101-91E5-82F824142514}"/>
          </ac:spMkLst>
        </pc:spChg>
        <pc:grpChg chg="del">
          <ac:chgData name="Theresa Hodgson" userId="213b339f-9e68-4d61-b6e1-9aa385d3ff46" providerId="ADAL" clId="{C8264ECB-5C91-4CBF-866E-C8041A6E4065}" dt="2019-10-07T13:48:48.788" v="56" actId="478"/>
          <ac:grpSpMkLst>
            <pc:docMk/>
            <pc:sldMk cId="4202026706" sldId="416"/>
            <ac:grpSpMk id="16" creationId="{B31300A9-E3C5-4701-8EF1-45ED088A04DD}"/>
          </ac:grpSpMkLst>
        </pc:grpChg>
        <pc:picChg chg="add">
          <ac:chgData name="Theresa Hodgson" userId="213b339f-9e68-4d61-b6e1-9aa385d3ff46" providerId="ADAL" clId="{C8264ECB-5C91-4CBF-866E-C8041A6E4065}" dt="2019-10-07T13:48:49.032" v="57"/>
          <ac:picMkLst>
            <pc:docMk/>
            <pc:sldMk cId="4202026706" sldId="416"/>
            <ac:picMk id="13" creationId="{6D4046DF-106F-4687-A122-14CB06D5CBEF}"/>
          </ac:picMkLst>
        </pc:picChg>
      </pc:sldChg>
      <pc:sldChg chg="add">
        <pc:chgData name="Theresa Hodgson" userId="213b339f-9e68-4d61-b6e1-9aa385d3ff46" providerId="ADAL" clId="{C8264ECB-5C91-4CBF-866E-C8041A6E4065}" dt="2019-10-07T13:47:40.723" v="37"/>
        <pc:sldMkLst>
          <pc:docMk/>
          <pc:sldMk cId="3685140654" sldId="417"/>
        </pc:sldMkLst>
      </pc:sldChg>
      <pc:sldChg chg="addSp delSp modSp add">
        <pc:chgData name="Theresa Hodgson" userId="213b339f-9e68-4d61-b6e1-9aa385d3ff46" providerId="ADAL" clId="{C8264ECB-5C91-4CBF-866E-C8041A6E4065}" dt="2019-10-08T09:52:01.719" v="802" actId="692"/>
        <pc:sldMkLst>
          <pc:docMk/>
          <pc:sldMk cId="760664738" sldId="418"/>
        </pc:sldMkLst>
        <pc:spChg chg="del mod">
          <ac:chgData name="Theresa Hodgson" userId="213b339f-9e68-4d61-b6e1-9aa385d3ff46" providerId="ADAL" clId="{C8264ECB-5C91-4CBF-866E-C8041A6E4065}" dt="2019-10-07T15:18:05.432" v="796" actId="478"/>
          <ac:spMkLst>
            <pc:docMk/>
            <pc:sldMk cId="760664738" sldId="418"/>
            <ac:spMk id="3" creationId="{9A10AAD4-BF0D-4F3D-8C31-8BA54B614219}"/>
          </ac:spMkLst>
        </pc:spChg>
        <pc:spChg chg="del mod">
          <ac:chgData name="Theresa Hodgson" userId="213b339f-9e68-4d61-b6e1-9aa385d3ff46" providerId="ADAL" clId="{C8264ECB-5C91-4CBF-866E-C8041A6E4065}" dt="2019-10-07T15:18:05.432" v="796" actId="478"/>
          <ac:spMkLst>
            <pc:docMk/>
            <pc:sldMk cId="760664738" sldId="418"/>
            <ac:spMk id="4" creationId="{584C3EA2-B148-45CF-B48F-B7B90D2FA8F2}"/>
          </ac:spMkLst>
        </pc:spChg>
        <pc:spChg chg="mod">
          <ac:chgData name="Theresa Hodgson" userId="213b339f-9e68-4d61-b6e1-9aa385d3ff46" providerId="ADAL" clId="{C8264ECB-5C91-4CBF-866E-C8041A6E4065}" dt="2019-10-07T15:17:37.230" v="791" actId="115"/>
          <ac:spMkLst>
            <pc:docMk/>
            <pc:sldMk cId="760664738" sldId="418"/>
            <ac:spMk id="5" creationId="{F4342F02-C992-47C0-BED3-B44A34D3B034}"/>
          </ac:spMkLst>
        </pc:spChg>
        <pc:spChg chg="mod">
          <ac:chgData name="Theresa Hodgson" userId="213b339f-9e68-4d61-b6e1-9aa385d3ff46" providerId="ADAL" clId="{C8264ECB-5C91-4CBF-866E-C8041A6E4065}" dt="2019-10-07T15:17:46.774" v="794" actId="115"/>
          <ac:spMkLst>
            <pc:docMk/>
            <pc:sldMk cId="760664738" sldId="418"/>
            <ac:spMk id="12" creationId="{C333BE39-5034-401E-9C60-DD80533A41BC}"/>
          </ac:spMkLst>
        </pc:spChg>
        <pc:spChg chg="mod">
          <ac:chgData name="Theresa Hodgson" userId="213b339f-9e68-4d61-b6e1-9aa385d3ff46" providerId="ADAL" clId="{C8264ECB-5C91-4CBF-866E-C8041A6E4065}" dt="2019-10-07T15:15:27.392" v="766" actId="208"/>
          <ac:spMkLst>
            <pc:docMk/>
            <pc:sldMk cId="760664738" sldId="418"/>
            <ac:spMk id="13" creationId="{809934DA-90F6-4C33-B1E1-DEA1CD2A30E3}"/>
          </ac:spMkLst>
        </pc:spChg>
        <pc:spChg chg="mod">
          <ac:chgData name="Theresa Hodgson" userId="213b339f-9e68-4d61-b6e1-9aa385d3ff46" providerId="ADAL" clId="{C8264ECB-5C91-4CBF-866E-C8041A6E4065}" dt="2019-10-07T15:15:27.392" v="766" actId="208"/>
          <ac:spMkLst>
            <pc:docMk/>
            <pc:sldMk cId="760664738" sldId="418"/>
            <ac:spMk id="14" creationId="{359400F5-03FC-48F9-AE44-27D9DA140AB0}"/>
          </ac:spMkLst>
        </pc:spChg>
        <pc:cxnChg chg="add del mod">
          <ac:chgData name="Theresa Hodgson" userId="213b339f-9e68-4d61-b6e1-9aa385d3ff46" providerId="ADAL" clId="{C8264ECB-5C91-4CBF-866E-C8041A6E4065}" dt="2019-10-07T15:15:43.218" v="770" actId="11529"/>
          <ac:cxnSpMkLst>
            <pc:docMk/>
            <pc:sldMk cId="760664738" sldId="418"/>
            <ac:cxnSpMk id="8" creationId="{5B47F023-98E8-47CE-BAB5-E993F0B0B5BD}"/>
          </ac:cxnSpMkLst>
        </pc:cxnChg>
        <pc:cxnChg chg="add mod">
          <ac:chgData name="Theresa Hodgson" userId="213b339f-9e68-4d61-b6e1-9aa385d3ff46" providerId="ADAL" clId="{C8264ECB-5C91-4CBF-866E-C8041A6E4065}" dt="2019-10-08T09:52:01.719" v="802" actId="692"/>
          <ac:cxnSpMkLst>
            <pc:docMk/>
            <pc:sldMk cId="760664738" sldId="418"/>
            <ac:cxnSpMk id="10" creationId="{4F044C89-6376-4E49-91C0-1AEB3373ABB6}"/>
          </ac:cxnSpMkLst>
        </pc:cxnChg>
        <pc:cxnChg chg="add mod">
          <ac:chgData name="Theresa Hodgson" userId="213b339f-9e68-4d61-b6e1-9aa385d3ff46" providerId="ADAL" clId="{C8264ECB-5C91-4CBF-866E-C8041A6E4065}" dt="2019-10-08T09:51:53.982" v="801" actId="692"/>
          <ac:cxnSpMkLst>
            <pc:docMk/>
            <pc:sldMk cId="760664738" sldId="418"/>
            <ac:cxnSpMk id="16" creationId="{AED3550F-627F-4BF5-BAC7-A7F09D80F33B}"/>
          </ac:cxnSpMkLst>
        </pc:cxnChg>
        <pc:cxnChg chg="add mod">
          <ac:chgData name="Theresa Hodgson" userId="213b339f-9e68-4d61-b6e1-9aa385d3ff46" providerId="ADAL" clId="{C8264ECB-5C91-4CBF-866E-C8041A6E4065}" dt="2019-10-08T09:52:01.719" v="802" actId="692"/>
          <ac:cxnSpMkLst>
            <pc:docMk/>
            <pc:sldMk cId="760664738" sldId="418"/>
            <ac:cxnSpMk id="17" creationId="{F0CF3872-A8E4-4E0A-AE95-8662260FE114}"/>
          </ac:cxnSpMkLst>
        </pc:cxnChg>
        <pc:cxnChg chg="add mod">
          <ac:chgData name="Theresa Hodgson" userId="213b339f-9e68-4d61-b6e1-9aa385d3ff46" providerId="ADAL" clId="{C8264ECB-5C91-4CBF-866E-C8041A6E4065}" dt="2019-10-08T09:51:49.946" v="800" actId="692"/>
          <ac:cxnSpMkLst>
            <pc:docMk/>
            <pc:sldMk cId="760664738" sldId="418"/>
            <ac:cxnSpMk id="20" creationId="{D2954F9F-C787-4106-A6E7-02FF14A5F89D}"/>
          </ac:cxnSpMkLst>
        </pc:cxnChg>
      </pc:sldChg>
      <pc:sldChg chg="add del">
        <pc:chgData name="Theresa Hodgson" userId="213b339f-9e68-4d61-b6e1-9aa385d3ff46" providerId="ADAL" clId="{C8264ECB-5C91-4CBF-866E-C8041A6E4065}" dt="2019-10-07T13:47:50.799" v="39" actId="2696"/>
        <pc:sldMkLst>
          <pc:docMk/>
          <pc:sldMk cId="2126540615" sldId="418"/>
        </pc:sldMkLst>
      </pc:sldChg>
      <pc:sldChg chg="modSp add del">
        <pc:chgData name="Theresa Hodgson" userId="213b339f-9e68-4d61-b6e1-9aa385d3ff46" providerId="ADAL" clId="{C8264ECB-5C91-4CBF-866E-C8041A6E4065}" dt="2019-10-07T15:15:16.014" v="763" actId="2696"/>
        <pc:sldMkLst>
          <pc:docMk/>
          <pc:sldMk cId="3876518536" sldId="418"/>
        </pc:sldMkLst>
        <pc:spChg chg="mod">
          <ac:chgData name="Theresa Hodgson" userId="213b339f-9e68-4d61-b6e1-9aa385d3ff46" providerId="ADAL" clId="{C8264ECB-5C91-4CBF-866E-C8041A6E4065}" dt="2019-10-07T15:12:48.608" v="700" actId="20577"/>
          <ac:spMkLst>
            <pc:docMk/>
            <pc:sldMk cId="3876518536" sldId="418"/>
            <ac:spMk id="19" creationId="{5252A847-DE45-4FA3-A1F8-EEBEB845FF8E}"/>
          </ac:spMkLst>
        </pc:spChg>
      </pc:sldChg>
    </pc:docChg>
  </pc:docChgLst>
  <pc:docChgLst>
    <pc:chgData name="Jan Fitzpatrick" userId="d1b284ec-d1dd-4765-b823-b34899491c26" providerId="ADAL" clId="{B61E433D-A7FE-4001-8BBA-A824868748E4}"/>
    <pc:docChg chg="undo custSel addSld delSld modSld">
      <pc:chgData name="Jan Fitzpatrick" userId="d1b284ec-d1dd-4765-b823-b34899491c26" providerId="ADAL" clId="{B61E433D-A7FE-4001-8BBA-A824868748E4}" dt="2018-11-16T13:08:29.408" v="1504" actId="20577"/>
      <pc:docMkLst>
        <pc:docMk/>
      </pc:docMkLst>
      <pc:sldChg chg="addSp delSp modSp">
        <pc:chgData name="Jan Fitzpatrick" userId="d1b284ec-d1dd-4765-b823-b34899491c26" providerId="ADAL" clId="{B61E433D-A7FE-4001-8BBA-A824868748E4}" dt="2018-11-16T13:07:17.474" v="1460" actId="20577"/>
        <pc:sldMkLst>
          <pc:docMk/>
          <pc:sldMk cId="636014570" sldId="314"/>
        </pc:sldMkLst>
        <pc:spChg chg="add mod ord topLvl">
          <ac:chgData name="Jan Fitzpatrick" userId="d1b284ec-d1dd-4765-b823-b34899491c26" providerId="ADAL" clId="{B61E433D-A7FE-4001-8BBA-A824868748E4}" dt="2018-11-14T20:41:42.029" v="687" actId="20577"/>
          <ac:spMkLst>
            <pc:docMk/>
            <pc:sldMk cId="636014570" sldId="314"/>
            <ac:spMk id="2" creationId="{DF8B9F6D-F067-45F8-8DCA-75D50EC88A36}"/>
          </ac:spMkLst>
        </pc:spChg>
        <pc:spChg chg="del mod">
          <ac:chgData name="Jan Fitzpatrick" userId="d1b284ec-d1dd-4765-b823-b34899491c26" providerId="ADAL" clId="{B61E433D-A7FE-4001-8BBA-A824868748E4}" dt="2018-11-14T20:37:06.572" v="624" actId="478"/>
          <ac:spMkLst>
            <pc:docMk/>
            <pc:sldMk cId="636014570" sldId="314"/>
            <ac:spMk id="9" creationId="{0AD8EE9F-AAFD-40BC-AE90-40807BEEE1FA}"/>
          </ac:spMkLst>
        </pc:spChg>
        <pc:spChg chg="del mod">
          <ac:chgData name="Jan Fitzpatrick" userId="d1b284ec-d1dd-4765-b823-b34899491c26" providerId="ADAL" clId="{B61E433D-A7FE-4001-8BBA-A824868748E4}" dt="2018-11-14T20:40:24.695" v="660" actId="478"/>
          <ac:spMkLst>
            <pc:docMk/>
            <pc:sldMk cId="636014570" sldId="314"/>
            <ac:spMk id="10" creationId="{E7849E99-4E3D-4237-BC59-FBB981586C61}"/>
          </ac:spMkLst>
        </pc:spChg>
        <pc:spChg chg="del mod topLvl">
          <ac:chgData name="Jan Fitzpatrick" userId="d1b284ec-d1dd-4765-b823-b34899491c26" providerId="ADAL" clId="{B61E433D-A7FE-4001-8BBA-A824868748E4}" dt="2018-11-14T20:41:49.960" v="690" actId="478"/>
          <ac:spMkLst>
            <pc:docMk/>
            <pc:sldMk cId="636014570" sldId="314"/>
            <ac:spMk id="11" creationId="{8435F377-6551-4DF0-B423-80D2924253BA}"/>
          </ac:spMkLst>
        </pc:spChg>
        <pc:spChg chg="add mod ord topLvl">
          <ac:chgData name="Jan Fitzpatrick" userId="d1b284ec-d1dd-4765-b823-b34899491c26" providerId="ADAL" clId="{B61E433D-A7FE-4001-8BBA-A824868748E4}" dt="2018-11-14T20:42:14.014" v="702" actId="403"/>
          <ac:spMkLst>
            <pc:docMk/>
            <pc:sldMk cId="636014570" sldId="314"/>
            <ac:spMk id="12" creationId="{79AD8131-8A56-4356-8963-8803B6958009}"/>
          </ac:spMkLst>
        </pc:spChg>
        <pc:spChg chg="add mod ord topLvl">
          <ac:chgData name="Jan Fitzpatrick" userId="d1b284ec-d1dd-4765-b823-b34899491c26" providerId="ADAL" clId="{B61E433D-A7FE-4001-8BBA-A824868748E4}" dt="2018-11-14T20:41:45.828" v="689" actId="20577"/>
          <ac:spMkLst>
            <pc:docMk/>
            <pc:sldMk cId="636014570" sldId="314"/>
            <ac:spMk id="13" creationId="{912D7D36-0EA8-45D5-A33C-A6BD6999C9DA}"/>
          </ac:spMkLst>
        </pc:spChg>
        <pc:spChg chg="mod">
          <ac:chgData name="Jan Fitzpatrick" userId="d1b284ec-d1dd-4765-b823-b34899491c26" providerId="ADAL" clId="{B61E433D-A7FE-4001-8BBA-A824868748E4}" dt="2018-11-16T13:07:17.474" v="1460" actId="20577"/>
          <ac:spMkLst>
            <pc:docMk/>
            <pc:sldMk cId="636014570" sldId="314"/>
            <ac:spMk id="19" creationId="{5252A847-DE45-4FA3-A1F8-EEBEB845FF8E}"/>
          </ac:spMkLst>
        </pc:spChg>
        <pc:grpChg chg="add del mod">
          <ac:chgData name="Jan Fitzpatrick" userId="d1b284ec-d1dd-4765-b823-b34899491c26" providerId="ADAL" clId="{B61E433D-A7FE-4001-8BBA-A824868748E4}" dt="2018-11-14T20:40:47.780" v="663" actId="165"/>
          <ac:grpSpMkLst>
            <pc:docMk/>
            <pc:sldMk cId="636014570" sldId="314"/>
            <ac:grpSpMk id="3" creationId="{4BF3A9F0-C03C-4988-896F-9608013F3C3E}"/>
          </ac:grpSpMkLst>
        </pc:grpChg>
      </pc:sldChg>
      <pc:sldChg chg="modSp">
        <pc:chgData name="Jan Fitzpatrick" userId="d1b284ec-d1dd-4765-b823-b34899491c26" providerId="ADAL" clId="{B61E433D-A7FE-4001-8BBA-A824868748E4}" dt="2018-11-16T13:05:17.264" v="1396" actId="20577"/>
        <pc:sldMkLst>
          <pc:docMk/>
          <pc:sldMk cId="1035052751" sldId="361"/>
        </pc:sldMkLst>
        <pc:spChg chg="mod">
          <ac:chgData name="Jan Fitzpatrick" userId="d1b284ec-d1dd-4765-b823-b34899491c26" providerId="ADAL" clId="{B61E433D-A7FE-4001-8BBA-A824868748E4}" dt="2018-11-16T13:05:17.264" v="1396" actId="20577"/>
          <ac:spMkLst>
            <pc:docMk/>
            <pc:sldMk cId="1035052751" sldId="361"/>
            <ac:spMk id="19" creationId="{5252A847-DE45-4FA3-A1F8-EEBEB845FF8E}"/>
          </ac:spMkLst>
        </pc:spChg>
      </pc:sldChg>
      <pc:sldChg chg="modSp">
        <pc:chgData name="Jan Fitzpatrick" userId="d1b284ec-d1dd-4765-b823-b34899491c26" providerId="ADAL" clId="{B61E433D-A7FE-4001-8BBA-A824868748E4}" dt="2018-11-14T21:19:11.182" v="1382" actId="404"/>
        <pc:sldMkLst>
          <pc:docMk/>
          <pc:sldMk cId="310986706" sldId="386"/>
        </pc:sldMkLst>
        <pc:spChg chg="mod">
          <ac:chgData name="Jan Fitzpatrick" userId="d1b284ec-d1dd-4765-b823-b34899491c26" providerId="ADAL" clId="{B61E433D-A7FE-4001-8BBA-A824868748E4}" dt="2018-11-14T21:19:11.182" v="1382" actId="404"/>
          <ac:spMkLst>
            <pc:docMk/>
            <pc:sldMk cId="310986706" sldId="386"/>
            <ac:spMk id="19" creationId="{5252A847-DE45-4FA3-A1F8-EEBEB845FF8E}"/>
          </ac:spMkLst>
        </pc:spChg>
      </pc:sldChg>
      <pc:sldChg chg="modSp">
        <pc:chgData name="Jan Fitzpatrick" userId="d1b284ec-d1dd-4765-b823-b34899491c26" providerId="ADAL" clId="{B61E433D-A7FE-4001-8BBA-A824868748E4}" dt="2018-11-14T21:05:01.402" v="1135" actId="20577"/>
        <pc:sldMkLst>
          <pc:docMk/>
          <pc:sldMk cId="2480241450" sldId="393"/>
        </pc:sldMkLst>
        <pc:spChg chg="mod">
          <ac:chgData name="Jan Fitzpatrick" userId="d1b284ec-d1dd-4765-b823-b34899491c26" providerId="ADAL" clId="{B61E433D-A7FE-4001-8BBA-A824868748E4}" dt="2018-11-14T21:05:01.402" v="1135" actId="20577"/>
          <ac:spMkLst>
            <pc:docMk/>
            <pc:sldMk cId="2480241450" sldId="393"/>
            <ac:spMk id="19" creationId="{5252A847-DE45-4FA3-A1F8-EEBEB845FF8E}"/>
          </ac:spMkLst>
        </pc:spChg>
      </pc:sldChg>
      <pc:sldChg chg="addSp delSp modSp">
        <pc:chgData name="Jan Fitzpatrick" userId="d1b284ec-d1dd-4765-b823-b34899491c26" providerId="ADAL" clId="{B61E433D-A7FE-4001-8BBA-A824868748E4}" dt="2018-11-14T21:17:36.640" v="1335" actId="1037"/>
        <pc:sldMkLst>
          <pc:docMk/>
          <pc:sldMk cId="2030846504" sldId="394"/>
        </pc:sldMkLst>
        <pc:spChg chg="mod">
          <ac:chgData name="Jan Fitzpatrick" userId="d1b284ec-d1dd-4765-b823-b34899491c26" providerId="ADAL" clId="{B61E433D-A7FE-4001-8BBA-A824868748E4}" dt="2018-11-14T21:17:16.322" v="1311" actId="404"/>
          <ac:spMkLst>
            <pc:docMk/>
            <pc:sldMk cId="2030846504" sldId="394"/>
            <ac:spMk id="19" creationId="{5252A847-DE45-4FA3-A1F8-EEBEB845FF8E}"/>
          </ac:spMkLst>
        </pc:spChg>
        <pc:grpChg chg="del mod">
          <ac:chgData name="Jan Fitzpatrick" userId="d1b284ec-d1dd-4765-b823-b34899491c26" providerId="ADAL" clId="{B61E433D-A7FE-4001-8BBA-A824868748E4}" dt="2018-11-14T20:02:33.194" v="288" actId="478"/>
          <ac:grpSpMkLst>
            <pc:docMk/>
            <pc:sldMk cId="2030846504" sldId="394"/>
            <ac:grpSpMk id="2" creationId="{FE030E24-1D4C-4C2B-A641-F5719A90EA9B}"/>
          </ac:grpSpMkLst>
        </pc:grpChg>
        <pc:grpChg chg="del mod">
          <ac:chgData name="Jan Fitzpatrick" userId="d1b284ec-d1dd-4765-b823-b34899491c26" providerId="ADAL" clId="{B61E433D-A7FE-4001-8BBA-A824868748E4}" dt="2018-11-14T20:02:31.858" v="287" actId="478"/>
          <ac:grpSpMkLst>
            <pc:docMk/>
            <pc:sldMk cId="2030846504" sldId="394"/>
            <ac:grpSpMk id="9" creationId="{3D49D79E-DC12-445A-BFFE-352C0351E397}"/>
          </ac:grpSpMkLst>
        </pc:grpChg>
        <pc:grpChg chg="del mod">
          <ac:chgData name="Jan Fitzpatrick" userId="d1b284ec-d1dd-4765-b823-b34899491c26" providerId="ADAL" clId="{B61E433D-A7FE-4001-8BBA-A824868748E4}" dt="2018-11-14T20:02:34.259" v="289" actId="478"/>
          <ac:grpSpMkLst>
            <pc:docMk/>
            <pc:sldMk cId="2030846504" sldId="394"/>
            <ac:grpSpMk id="12" creationId="{E11096BC-F4B8-4CCE-AF7E-A5C3892A85C7}"/>
          </ac:grpSpMkLst>
        </pc:grpChg>
        <pc:grpChg chg="add mod">
          <ac:chgData name="Jan Fitzpatrick" userId="d1b284ec-d1dd-4765-b823-b34899491c26" providerId="ADAL" clId="{B61E433D-A7FE-4001-8BBA-A824868748E4}" dt="2018-11-14T20:05:27.349" v="458" actId="1076"/>
          <ac:grpSpMkLst>
            <pc:docMk/>
            <pc:sldMk cId="2030846504" sldId="394"/>
            <ac:grpSpMk id="15" creationId="{121F7571-C4D2-4D05-8EE9-68B79D2E690D}"/>
          </ac:grpSpMkLst>
        </pc:grpChg>
        <pc:grpChg chg="add mod">
          <ac:chgData name="Jan Fitzpatrick" userId="d1b284ec-d1dd-4765-b823-b34899491c26" providerId="ADAL" clId="{B61E433D-A7FE-4001-8BBA-A824868748E4}" dt="2018-11-14T21:17:27.627" v="1319" actId="1038"/>
          <ac:grpSpMkLst>
            <pc:docMk/>
            <pc:sldMk cId="2030846504" sldId="394"/>
            <ac:grpSpMk id="22" creationId="{37440408-C8BA-4DAD-94B7-F70DAD2B506A}"/>
          </ac:grpSpMkLst>
        </pc:grpChg>
        <pc:grpChg chg="add mod">
          <ac:chgData name="Jan Fitzpatrick" userId="d1b284ec-d1dd-4765-b823-b34899491c26" providerId="ADAL" clId="{B61E433D-A7FE-4001-8BBA-A824868748E4}" dt="2018-11-14T21:17:36.640" v="1335" actId="1037"/>
          <ac:grpSpMkLst>
            <pc:docMk/>
            <pc:sldMk cId="2030846504" sldId="394"/>
            <ac:grpSpMk id="25" creationId="{C1D6A28D-F350-4331-9C47-C9C804C4CDDF}"/>
          </ac:grpSpMkLst>
        </pc:grpChg>
        <pc:cxnChg chg="mod">
          <ac:chgData name="Jan Fitzpatrick" userId="d1b284ec-d1dd-4765-b823-b34899491c26" providerId="ADAL" clId="{B61E433D-A7FE-4001-8BBA-A824868748E4}" dt="2018-11-14T20:02:33.194" v="288" actId="478"/>
          <ac:cxnSpMkLst>
            <pc:docMk/>
            <pc:sldMk cId="2030846504" sldId="394"/>
            <ac:cxnSpMk id="8" creationId="{C3560642-FF9B-4A9C-B70A-E47F5B57196B}"/>
          </ac:cxnSpMkLst>
        </pc:cxnChg>
        <pc:cxnChg chg="mod">
          <ac:chgData name="Jan Fitzpatrick" userId="d1b284ec-d1dd-4765-b823-b34899491c26" providerId="ADAL" clId="{B61E433D-A7FE-4001-8BBA-A824868748E4}" dt="2018-11-14T20:02:31.858" v="287" actId="478"/>
          <ac:cxnSpMkLst>
            <pc:docMk/>
            <pc:sldMk cId="2030846504" sldId="394"/>
            <ac:cxnSpMk id="11" creationId="{349A0840-2757-41FF-9D7E-C6D0572EE2C3}"/>
          </ac:cxnSpMkLst>
        </pc:cxnChg>
        <pc:cxnChg chg="mod">
          <ac:chgData name="Jan Fitzpatrick" userId="d1b284ec-d1dd-4765-b823-b34899491c26" providerId="ADAL" clId="{B61E433D-A7FE-4001-8BBA-A824868748E4}" dt="2018-11-14T20:02:34.259" v="289" actId="478"/>
          <ac:cxnSpMkLst>
            <pc:docMk/>
            <pc:sldMk cId="2030846504" sldId="394"/>
            <ac:cxnSpMk id="14" creationId="{675FBA2D-CDCE-4736-ACD1-8665AC7871EA}"/>
          </ac:cxnSpMkLst>
        </pc:cxnChg>
      </pc:sldChg>
      <pc:sldChg chg="modSp">
        <pc:chgData name="Jan Fitzpatrick" userId="d1b284ec-d1dd-4765-b823-b34899491c26" providerId="ADAL" clId="{B61E433D-A7FE-4001-8BBA-A824868748E4}" dt="2018-11-14T21:18:41.043" v="1379" actId="404"/>
        <pc:sldMkLst>
          <pc:docMk/>
          <pc:sldMk cId="3837188148" sldId="395"/>
        </pc:sldMkLst>
        <pc:spChg chg="mod">
          <ac:chgData name="Jan Fitzpatrick" userId="d1b284ec-d1dd-4765-b823-b34899491c26" providerId="ADAL" clId="{B61E433D-A7FE-4001-8BBA-A824868748E4}" dt="2018-11-14T21:18:41.043" v="1379" actId="404"/>
          <ac:spMkLst>
            <pc:docMk/>
            <pc:sldMk cId="3837188148" sldId="395"/>
            <ac:spMk id="19" creationId="{5252A847-DE45-4FA3-A1F8-EEBEB845FF8E}"/>
          </ac:spMkLst>
        </pc:spChg>
      </pc:sldChg>
      <pc:sldChg chg="modSp">
        <pc:chgData name="Jan Fitzpatrick" userId="d1b284ec-d1dd-4765-b823-b34899491c26" providerId="ADAL" clId="{B61E433D-A7FE-4001-8BBA-A824868748E4}" dt="2018-11-16T13:07:55.376" v="1476" actId="20577"/>
        <pc:sldMkLst>
          <pc:docMk/>
          <pc:sldMk cId="3748715438" sldId="396"/>
        </pc:sldMkLst>
        <pc:spChg chg="mod">
          <ac:chgData name="Jan Fitzpatrick" userId="d1b284ec-d1dd-4765-b823-b34899491c26" providerId="ADAL" clId="{B61E433D-A7FE-4001-8BBA-A824868748E4}" dt="2018-11-16T13:07:55.376" v="1476" actId="20577"/>
          <ac:spMkLst>
            <pc:docMk/>
            <pc:sldMk cId="3748715438" sldId="396"/>
            <ac:spMk id="19" creationId="{5252A847-DE45-4FA3-A1F8-EEBEB845FF8E}"/>
          </ac:spMkLst>
        </pc:spChg>
      </pc:sldChg>
      <pc:sldChg chg="modSp">
        <pc:chgData name="Jan Fitzpatrick" userId="d1b284ec-d1dd-4765-b823-b34899491c26" providerId="ADAL" clId="{B61E433D-A7FE-4001-8BBA-A824868748E4}" dt="2018-11-16T13:05:48.030" v="1417" actId="20577"/>
        <pc:sldMkLst>
          <pc:docMk/>
          <pc:sldMk cId="299029294" sldId="397"/>
        </pc:sldMkLst>
        <pc:spChg chg="mod">
          <ac:chgData name="Jan Fitzpatrick" userId="d1b284ec-d1dd-4765-b823-b34899491c26" providerId="ADAL" clId="{B61E433D-A7FE-4001-8BBA-A824868748E4}" dt="2018-11-16T13:05:48.030" v="1417" actId="20577"/>
          <ac:spMkLst>
            <pc:docMk/>
            <pc:sldMk cId="299029294" sldId="397"/>
            <ac:spMk id="19" creationId="{5252A847-DE45-4FA3-A1F8-EEBEB845FF8E}"/>
          </ac:spMkLst>
        </pc:spChg>
      </pc:sldChg>
      <pc:sldChg chg="addSp delSp modSp">
        <pc:chgData name="Jan Fitzpatrick" userId="d1b284ec-d1dd-4765-b823-b34899491c26" providerId="ADAL" clId="{B61E433D-A7FE-4001-8BBA-A824868748E4}" dt="2018-11-16T13:06:18.424" v="1434" actId="20577"/>
        <pc:sldMkLst>
          <pc:docMk/>
          <pc:sldMk cId="1042984055" sldId="398"/>
        </pc:sldMkLst>
        <pc:spChg chg="add del">
          <ac:chgData name="Jan Fitzpatrick" userId="d1b284ec-d1dd-4765-b823-b34899491c26" providerId="ADAL" clId="{B61E433D-A7FE-4001-8BBA-A824868748E4}" dt="2018-11-14T19:42:40.701" v="3"/>
          <ac:spMkLst>
            <pc:docMk/>
            <pc:sldMk cId="1042984055" sldId="398"/>
            <ac:spMk id="9" creationId="{717ABA07-E175-46AB-8221-56F4A60E6E68}"/>
          </ac:spMkLst>
        </pc:spChg>
        <pc:spChg chg="mod">
          <ac:chgData name="Jan Fitzpatrick" userId="d1b284ec-d1dd-4765-b823-b34899491c26" providerId="ADAL" clId="{B61E433D-A7FE-4001-8BBA-A824868748E4}" dt="2018-11-14T20:54:02.541" v="938" actId="1037"/>
          <ac:spMkLst>
            <pc:docMk/>
            <pc:sldMk cId="1042984055" sldId="398"/>
            <ac:spMk id="10" creationId="{3C902ACC-F851-4EE8-854C-6EC6554E0DCB}"/>
          </ac:spMkLst>
        </pc:spChg>
        <pc:spChg chg="add del">
          <ac:chgData name="Jan Fitzpatrick" userId="d1b284ec-d1dd-4765-b823-b34899491c26" providerId="ADAL" clId="{B61E433D-A7FE-4001-8BBA-A824868748E4}" dt="2018-11-14T19:43:05.747" v="7" actId="478"/>
          <ac:spMkLst>
            <pc:docMk/>
            <pc:sldMk cId="1042984055" sldId="398"/>
            <ac:spMk id="12" creationId="{4BB844D0-DF0C-46BE-B6BF-8435980F6A6A}"/>
          </ac:spMkLst>
        </pc:spChg>
        <pc:spChg chg="add mod">
          <ac:chgData name="Jan Fitzpatrick" userId="d1b284ec-d1dd-4765-b823-b34899491c26" providerId="ADAL" clId="{B61E433D-A7FE-4001-8BBA-A824868748E4}" dt="2018-11-14T19:42:51.091" v="6" actId="571"/>
          <ac:spMkLst>
            <pc:docMk/>
            <pc:sldMk cId="1042984055" sldId="398"/>
            <ac:spMk id="13" creationId="{BC12FFB8-CD49-4D60-A79D-B128BFD4B09B}"/>
          </ac:spMkLst>
        </pc:spChg>
        <pc:spChg chg="add">
          <ac:chgData name="Jan Fitzpatrick" userId="d1b284ec-d1dd-4765-b823-b34899491c26" providerId="ADAL" clId="{B61E433D-A7FE-4001-8BBA-A824868748E4}" dt="2018-11-14T19:43:25.122" v="8"/>
          <ac:spMkLst>
            <pc:docMk/>
            <pc:sldMk cId="1042984055" sldId="398"/>
            <ac:spMk id="14" creationId="{EF248297-D6C3-49D5-804C-B8637DDB8096}"/>
          </ac:spMkLst>
        </pc:spChg>
        <pc:spChg chg="add mod">
          <ac:chgData name="Jan Fitzpatrick" userId="d1b284ec-d1dd-4765-b823-b34899491c26" providerId="ADAL" clId="{B61E433D-A7FE-4001-8BBA-A824868748E4}" dt="2018-11-14T20:55:23.109" v="973" actId="1037"/>
          <ac:spMkLst>
            <pc:docMk/>
            <pc:sldMk cId="1042984055" sldId="398"/>
            <ac:spMk id="15" creationId="{B6C79274-8ED9-4D20-A17C-8ED3E29AD721}"/>
          </ac:spMkLst>
        </pc:spChg>
        <pc:spChg chg="mod">
          <ac:chgData name="Jan Fitzpatrick" userId="d1b284ec-d1dd-4765-b823-b34899491c26" providerId="ADAL" clId="{B61E433D-A7FE-4001-8BBA-A824868748E4}" dt="2018-11-16T13:06:18.424" v="1434" actId="20577"/>
          <ac:spMkLst>
            <pc:docMk/>
            <pc:sldMk cId="1042984055" sldId="398"/>
            <ac:spMk id="19" creationId="{5252A847-DE45-4FA3-A1F8-EEBEB845FF8E}"/>
          </ac:spMkLst>
        </pc:spChg>
        <pc:spChg chg="add mod">
          <ac:chgData name="Jan Fitzpatrick" userId="d1b284ec-d1dd-4765-b823-b34899491c26" providerId="ADAL" clId="{B61E433D-A7FE-4001-8BBA-A824868748E4}" dt="2018-11-14T20:54:51.670" v="959" actId="20577"/>
          <ac:spMkLst>
            <pc:docMk/>
            <pc:sldMk cId="1042984055" sldId="398"/>
            <ac:spMk id="20" creationId="{04EE14C4-7F14-4334-9106-1EE100695940}"/>
          </ac:spMkLst>
        </pc:spChg>
        <pc:spChg chg="add mod">
          <ac:chgData name="Jan Fitzpatrick" userId="d1b284ec-d1dd-4765-b823-b34899491c26" providerId="ADAL" clId="{B61E433D-A7FE-4001-8BBA-A824868748E4}" dt="2018-11-14T21:04:10.600" v="1119" actId="20577"/>
          <ac:spMkLst>
            <pc:docMk/>
            <pc:sldMk cId="1042984055" sldId="398"/>
            <ac:spMk id="21" creationId="{E48FD916-566E-4413-8844-FBC2689A692F}"/>
          </ac:spMkLst>
        </pc:spChg>
      </pc:sldChg>
      <pc:sldChg chg="modSp">
        <pc:chgData name="Jan Fitzpatrick" userId="d1b284ec-d1dd-4765-b823-b34899491c26" providerId="ADAL" clId="{B61E433D-A7FE-4001-8BBA-A824868748E4}" dt="2018-11-14T21:16:57.141" v="1309" actId="404"/>
        <pc:sldMkLst>
          <pc:docMk/>
          <pc:sldMk cId="3281708795" sldId="399"/>
        </pc:sldMkLst>
        <pc:spChg chg="mod">
          <ac:chgData name="Jan Fitzpatrick" userId="d1b284ec-d1dd-4765-b823-b34899491c26" providerId="ADAL" clId="{B61E433D-A7FE-4001-8BBA-A824868748E4}" dt="2018-11-14T21:16:57.141" v="1309" actId="404"/>
          <ac:spMkLst>
            <pc:docMk/>
            <pc:sldMk cId="3281708795" sldId="399"/>
            <ac:spMk id="19" creationId="{5252A847-DE45-4FA3-A1F8-EEBEB845FF8E}"/>
          </ac:spMkLst>
        </pc:spChg>
      </pc:sldChg>
      <pc:sldChg chg="modSp">
        <pc:chgData name="Jan Fitzpatrick" userId="d1b284ec-d1dd-4765-b823-b34899491c26" providerId="ADAL" clId="{B61E433D-A7FE-4001-8BBA-A824868748E4}" dt="2018-11-14T21:18:50.840" v="1381" actId="255"/>
        <pc:sldMkLst>
          <pc:docMk/>
          <pc:sldMk cId="3551236298" sldId="403"/>
        </pc:sldMkLst>
        <pc:spChg chg="mod">
          <ac:chgData name="Jan Fitzpatrick" userId="d1b284ec-d1dd-4765-b823-b34899491c26" providerId="ADAL" clId="{B61E433D-A7FE-4001-8BBA-A824868748E4}" dt="2018-11-14T21:18:50.840" v="1381" actId="255"/>
          <ac:spMkLst>
            <pc:docMk/>
            <pc:sldMk cId="3551236298" sldId="403"/>
            <ac:spMk id="19" creationId="{5252A847-DE45-4FA3-A1F8-EEBEB845FF8E}"/>
          </ac:spMkLst>
        </pc:spChg>
      </pc:sldChg>
      <pc:sldChg chg="modSp">
        <pc:chgData name="Jan Fitzpatrick" userId="d1b284ec-d1dd-4765-b823-b34899491c26" providerId="ADAL" clId="{B61E433D-A7FE-4001-8BBA-A824868748E4}" dt="2018-11-14T21:19:16.981" v="1383" actId="404"/>
        <pc:sldMkLst>
          <pc:docMk/>
          <pc:sldMk cId="153835451" sldId="406"/>
        </pc:sldMkLst>
        <pc:spChg chg="mod">
          <ac:chgData name="Jan Fitzpatrick" userId="d1b284ec-d1dd-4765-b823-b34899491c26" providerId="ADAL" clId="{B61E433D-A7FE-4001-8BBA-A824868748E4}" dt="2018-11-14T21:19:16.981" v="1383" actId="404"/>
          <ac:spMkLst>
            <pc:docMk/>
            <pc:sldMk cId="153835451" sldId="406"/>
            <ac:spMk id="19" creationId="{5252A847-DE45-4FA3-A1F8-EEBEB845FF8E}"/>
          </ac:spMkLst>
        </pc:spChg>
      </pc:sldChg>
      <pc:sldChg chg="modSp">
        <pc:chgData name="Jan Fitzpatrick" userId="d1b284ec-d1dd-4765-b823-b34899491c26" providerId="ADAL" clId="{B61E433D-A7FE-4001-8BBA-A824868748E4}" dt="2018-11-16T13:08:22.956" v="1497" actId="20577"/>
        <pc:sldMkLst>
          <pc:docMk/>
          <pc:sldMk cId="4040334642" sldId="408"/>
        </pc:sldMkLst>
        <pc:spChg chg="mod">
          <ac:chgData name="Jan Fitzpatrick" userId="d1b284ec-d1dd-4765-b823-b34899491c26" providerId="ADAL" clId="{B61E433D-A7FE-4001-8BBA-A824868748E4}" dt="2018-11-16T13:08:22.956" v="1497" actId="20577"/>
          <ac:spMkLst>
            <pc:docMk/>
            <pc:sldMk cId="4040334642" sldId="408"/>
            <ac:spMk id="19" creationId="{5252A847-DE45-4FA3-A1F8-EEBEB845FF8E}"/>
          </ac:spMkLst>
        </pc:spChg>
      </pc:sldChg>
      <pc:sldChg chg="modSp">
        <pc:chgData name="Jan Fitzpatrick" userId="d1b284ec-d1dd-4765-b823-b34899491c26" providerId="ADAL" clId="{B61E433D-A7FE-4001-8BBA-A824868748E4}" dt="2018-11-16T13:08:29.408" v="1504" actId="20577"/>
        <pc:sldMkLst>
          <pc:docMk/>
          <pc:sldMk cId="764137385" sldId="409"/>
        </pc:sldMkLst>
        <pc:spChg chg="mod">
          <ac:chgData name="Jan Fitzpatrick" userId="d1b284ec-d1dd-4765-b823-b34899491c26" providerId="ADAL" clId="{B61E433D-A7FE-4001-8BBA-A824868748E4}" dt="2018-11-16T13:08:29.408" v="1504" actId="20577"/>
          <ac:spMkLst>
            <pc:docMk/>
            <pc:sldMk cId="764137385" sldId="409"/>
            <ac:spMk id="19" creationId="{5252A847-DE45-4FA3-A1F8-EEBEB845FF8E}"/>
          </ac:spMkLst>
        </pc:spChg>
      </pc:sldChg>
      <pc:sldChg chg="addSp delSp modSp add">
        <pc:chgData name="Jan Fitzpatrick" userId="d1b284ec-d1dd-4765-b823-b34899491c26" providerId="ADAL" clId="{B61E433D-A7FE-4001-8BBA-A824868748E4}" dt="2018-11-14T21:18:20.895" v="1378" actId="404"/>
        <pc:sldMkLst>
          <pc:docMk/>
          <pc:sldMk cId="4188545999" sldId="413"/>
        </pc:sldMkLst>
        <pc:spChg chg="add del mod">
          <ac:chgData name="Jan Fitzpatrick" userId="d1b284ec-d1dd-4765-b823-b34899491c26" providerId="ADAL" clId="{B61E433D-A7FE-4001-8BBA-A824868748E4}" dt="2018-11-14T20:07:05.400" v="518" actId="478"/>
          <ac:spMkLst>
            <pc:docMk/>
            <pc:sldMk cId="4188545999" sldId="413"/>
            <ac:spMk id="2" creationId="{E3954BC4-F403-4FB3-8A02-E259C8DA0259}"/>
          </ac:spMkLst>
        </pc:spChg>
        <pc:spChg chg="mod">
          <ac:chgData name="Jan Fitzpatrick" userId="d1b284ec-d1dd-4765-b823-b34899491c26" providerId="ADAL" clId="{B61E433D-A7FE-4001-8BBA-A824868748E4}" dt="2018-11-14T21:18:20.895" v="1378" actId="404"/>
          <ac:spMkLst>
            <pc:docMk/>
            <pc:sldMk cId="4188545999" sldId="413"/>
            <ac:spMk id="19" creationId="{5252A847-DE45-4FA3-A1F8-EEBEB845FF8E}"/>
          </ac:spMkLst>
        </pc:spChg>
        <pc:spChg chg="mod">
          <ac:chgData name="Jan Fitzpatrick" userId="d1b284ec-d1dd-4765-b823-b34899491c26" providerId="ADAL" clId="{B61E433D-A7FE-4001-8BBA-A824868748E4}" dt="2018-11-14T20:07:28.910" v="523" actId="403"/>
          <ac:spMkLst>
            <pc:docMk/>
            <pc:sldMk cId="4188545999" sldId="413"/>
            <ac:spMk id="20" creationId="{BEF6791F-5904-4669-B848-0941C6434343}"/>
          </ac:spMkLst>
        </pc:spChg>
        <pc:spChg chg="mod">
          <ac:chgData name="Jan Fitzpatrick" userId="d1b284ec-d1dd-4765-b823-b34899491c26" providerId="ADAL" clId="{B61E433D-A7FE-4001-8BBA-A824868748E4}" dt="2018-11-14T20:07:45.980" v="528" actId="403"/>
          <ac:spMkLst>
            <pc:docMk/>
            <pc:sldMk cId="4188545999" sldId="413"/>
            <ac:spMk id="23" creationId="{520E5CB7-6A21-4242-986D-2F829515F672}"/>
          </ac:spMkLst>
        </pc:spChg>
        <pc:grpChg chg="mod">
          <ac:chgData name="Jan Fitzpatrick" userId="d1b284ec-d1dd-4765-b823-b34899491c26" providerId="ADAL" clId="{B61E433D-A7FE-4001-8BBA-A824868748E4}" dt="2018-11-14T21:18:03.503" v="1361" actId="1038"/>
          <ac:grpSpMkLst>
            <pc:docMk/>
            <pc:sldMk cId="4188545999" sldId="413"/>
            <ac:grpSpMk id="22" creationId="{37440408-C8BA-4DAD-94B7-F70DAD2B506A}"/>
          </ac:grpSpMkLst>
        </pc:grpChg>
        <pc:grpChg chg="mod">
          <ac:chgData name="Jan Fitzpatrick" userId="d1b284ec-d1dd-4765-b823-b34899491c26" providerId="ADAL" clId="{B61E433D-A7FE-4001-8BBA-A824868748E4}" dt="2018-11-14T21:18:10.271" v="1377" actId="1037"/>
          <ac:grpSpMkLst>
            <pc:docMk/>
            <pc:sldMk cId="4188545999" sldId="413"/>
            <ac:grpSpMk id="25" creationId="{C1D6A28D-F350-4331-9C47-C9C804C4CDDF}"/>
          </ac:grpSpMkLst>
        </pc:grpChg>
      </pc:sldChg>
      <pc:sldChg chg="modSp add">
        <pc:chgData name="Jan Fitzpatrick" userId="d1b284ec-d1dd-4765-b823-b34899491c26" providerId="ADAL" clId="{B61E433D-A7FE-4001-8BBA-A824868748E4}" dt="2018-11-16T13:07:24.923" v="1469" actId="20577"/>
        <pc:sldMkLst>
          <pc:docMk/>
          <pc:sldMk cId="3578922744" sldId="414"/>
        </pc:sldMkLst>
        <pc:spChg chg="mod">
          <ac:chgData name="Jan Fitzpatrick" userId="d1b284ec-d1dd-4765-b823-b34899491c26" providerId="ADAL" clId="{B61E433D-A7FE-4001-8BBA-A824868748E4}" dt="2018-11-16T13:07:24.923" v="1469" actId="20577"/>
          <ac:spMkLst>
            <pc:docMk/>
            <pc:sldMk cId="3578922744" sldId="414"/>
            <ac:spMk id="19" creationId="{5252A847-DE45-4FA3-A1F8-EEBEB845FF8E}"/>
          </ac:spMkLst>
        </pc:spChg>
      </pc:sldChg>
      <pc:sldChg chg="modSp add">
        <pc:chgData name="Jan Fitzpatrick" userId="d1b284ec-d1dd-4765-b823-b34899491c26" providerId="ADAL" clId="{B61E433D-A7FE-4001-8BBA-A824868748E4}" dt="2018-11-14T21:19:24.621" v="1384" actId="404"/>
        <pc:sldMkLst>
          <pc:docMk/>
          <pc:sldMk cId="1724388846" sldId="415"/>
        </pc:sldMkLst>
        <pc:spChg chg="mod">
          <ac:chgData name="Jan Fitzpatrick" userId="d1b284ec-d1dd-4765-b823-b34899491c26" providerId="ADAL" clId="{B61E433D-A7FE-4001-8BBA-A824868748E4}" dt="2018-11-14T21:19:24.621" v="1384" actId="404"/>
          <ac:spMkLst>
            <pc:docMk/>
            <pc:sldMk cId="1724388846" sldId="415"/>
            <ac:spMk id="19" creationId="{5252A847-DE45-4FA3-A1F8-EEBEB845FF8E}"/>
          </ac:spMkLst>
        </pc:spChg>
      </pc:sldChg>
      <pc:sldChg chg="addSp delSp modSp add">
        <pc:chgData name="Jan Fitzpatrick" userId="d1b284ec-d1dd-4765-b823-b34899491c26" providerId="ADAL" clId="{B61E433D-A7FE-4001-8BBA-A824868748E4}" dt="2018-11-16T13:06:34.360" v="1451" actId="20577"/>
        <pc:sldMkLst>
          <pc:docMk/>
          <pc:sldMk cId="4202026706" sldId="416"/>
        </pc:sldMkLst>
        <pc:spChg chg="add del mod">
          <ac:chgData name="Jan Fitzpatrick" userId="d1b284ec-d1dd-4765-b823-b34899491c26" providerId="ADAL" clId="{B61E433D-A7FE-4001-8BBA-A824868748E4}" dt="2018-11-14T20:56:28.728" v="983"/>
          <ac:spMkLst>
            <pc:docMk/>
            <pc:sldMk cId="4202026706" sldId="416"/>
            <ac:spMk id="2" creationId="{EE59B91C-D6FC-4F5B-AC84-23DBC5900EB1}"/>
          </ac:spMkLst>
        </pc:spChg>
        <pc:spChg chg="add mod">
          <ac:chgData name="Jan Fitzpatrick" userId="d1b284ec-d1dd-4765-b823-b34899491c26" providerId="ADAL" clId="{B61E433D-A7FE-4001-8BBA-A824868748E4}" dt="2018-11-14T21:16:18.279" v="1299" actId="1036"/>
          <ac:spMkLst>
            <pc:docMk/>
            <pc:sldMk cId="4202026706" sldId="416"/>
            <ac:spMk id="3" creationId="{2D9C62A2-AF39-4F62-9E99-CE5C0FD7164A}"/>
          </ac:spMkLst>
        </pc:spChg>
        <pc:spChg chg="mod">
          <ac:chgData name="Jan Fitzpatrick" userId="d1b284ec-d1dd-4765-b823-b34899491c26" providerId="ADAL" clId="{B61E433D-A7FE-4001-8BBA-A824868748E4}" dt="2018-11-14T21:04:44.197" v="1123" actId="207"/>
          <ac:spMkLst>
            <pc:docMk/>
            <pc:sldMk cId="4202026706" sldId="416"/>
            <ac:spMk id="15" creationId="{B6C79274-8ED9-4D20-A17C-8ED3E29AD721}"/>
          </ac:spMkLst>
        </pc:spChg>
        <pc:spChg chg="mod">
          <ac:chgData name="Jan Fitzpatrick" userId="d1b284ec-d1dd-4765-b823-b34899491c26" providerId="ADAL" clId="{B61E433D-A7FE-4001-8BBA-A824868748E4}" dt="2018-11-16T13:06:34.360" v="1451" actId="20577"/>
          <ac:spMkLst>
            <pc:docMk/>
            <pc:sldMk cId="4202026706" sldId="416"/>
            <ac:spMk id="19" creationId="{5252A847-DE45-4FA3-A1F8-EEBEB845FF8E}"/>
          </ac:spMkLst>
        </pc:spChg>
        <pc:spChg chg="mod">
          <ac:chgData name="Jan Fitzpatrick" userId="d1b284ec-d1dd-4765-b823-b34899491c26" providerId="ADAL" clId="{B61E433D-A7FE-4001-8BBA-A824868748E4}" dt="2018-11-14T21:16:33.053" v="1308" actId="20577"/>
          <ac:spMkLst>
            <pc:docMk/>
            <pc:sldMk cId="4202026706" sldId="416"/>
            <ac:spMk id="21" creationId="{E48FD916-566E-4413-8844-FBC2689A692F}"/>
          </ac:spMkLst>
        </pc:spChg>
      </pc:sldChg>
    </pc:docChg>
  </pc:docChgLst>
  <pc:docChgLst>
    <pc:chgData name="Ellan Winter" userId="9a80851c-dfd5-4a04-bafd-92bdf8926baa" providerId="ADAL" clId="{FC78FC36-5249-4068-BD3D-406C5A945D30}"/>
    <pc:docChg chg="modSld">
      <pc:chgData name="Ellan Winter" userId="9a80851c-dfd5-4a04-bafd-92bdf8926baa" providerId="ADAL" clId="{FC78FC36-5249-4068-BD3D-406C5A945D30}" dt="2019-10-24T14:41:14.238" v="75" actId="20577"/>
      <pc:docMkLst>
        <pc:docMk/>
      </pc:docMkLst>
      <pc:sldChg chg="modSp">
        <pc:chgData name="Ellan Winter" userId="9a80851c-dfd5-4a04-bafd-92bdf8926baa" providerId="ADAL" clId="{FC78FC36-5249-4068-BD3D-406C5A945D30}" dt="2019-10-24T14:36:29.260" v="10" actId="20577"/>
        <pc:sldMkLst>
          <pc:docMk/>
          <pc:sldMk cId="1035052751" sldId="361"/>
        </pc:sldMkLst>
        <pc:spChg chg="mod">
          <ac:chgData name="Ellan Winter" userId="9a80851c-dfd5-4a04-bafd-92bdf8926baa" providerId="ADAL" clId="{FC78FC36-5249-4068-BD3D-406C5A945D30}" dt="2019-10-24T14:36:29.260" v="10" actId="20577"/>
          <ac:spMkLst>
            <pc:docMk/>
            <pc:sldMk cId="1035052751" sldId="361"/>
            <ac:spMk id="5" creationId="{F4342F02-C992-47C0-BED3-B44A34D3B034}"/>
          </ac:spMkLst>
        </pc:spChg>
      </pc:sldChg>
      <pc:sldChg chg="modSp">
        <pc:chgData name="Ellan Winter" userId="9a80851c-dfd5-4a04-bafd-92bdf8926baa" providerId="ADAL" clId="{FC78FC36-5249-4068-BD3D-406C5A945D30}" dt="2019-10-24T14:21:09.720" v="0" actId="403"/>
        <pc:sldMkLst>
          <pc:docMk/>
          <pc:sldMk cId="3401100034" sldId="390"/>
        </pc:sldMkLst>
        <pc:spChg chg="mod">
          <ac:chgData name="Ellan Winter" userId="9a80851c-dfd5-4a04-bafd-92bdf8926baa" providerId="ADAL" clId="{FC78FC36-5249-4068-BD3D-406C5A945D30}" dt="2019-10-24T14:21:09.720" v="0" actId="403"/>
          <ac:spMkLst>
            <pc:docMk/>
            <pc:sldMk cId="3401100034" sldId="390"/>
            <ac:spMk id="7" creationId="{C0CD6503-388C-4F9E-9FB0-9053D8579D01}"/>
          </ac:spMkLst>
        </pc:spChg>
      </pc:sldChg>
      <pc:sldChg chg="modSp">
        <pc:chgData name="Ellan Winter" userId="9a80851c-dfd5-4a04-bafd-92bdf8926baa" providerId="ADAL" clId="{FC78FC36-5249-4068-BD3D-406C5A945D30}" dt="2019-10-24T14:37:42.965" v="15" actId="20577"/>
        <pc:sldMkLst>
          <pc:docMk/>
          <pc:sldMk cId="3281708795" sldId="399"/>
        </pc:sldMkLst>
        <pc:spChg chg="mod">
          <ac:chgData name="Ellan Winter" userId="9a80851c-dfd5-4a04-bafd-92bdf8926baa" providerId="ADAL" clId="{FC78FC36-5249-4068-BD3D-406C5A945D30}" dt="2019-10-24T14:37:42.965" v="15" actId="20577"/>
          <ac:spMkLst>
            <pc:docMk/>
            <pc:sldMk cId="3281708795" sldId="399"/>
            <ac:spMk id="19" creationId="{5252A847-DE45-4FA3-A1F8-EEBEB845FF8E}"/>
          </ac:spMkLst>
        </pc:spChg>
      </pc:sldChg>
      <pc:sldChg chg="modSp">
        <pc:chgData name="Ellan Winter" userId="9a80851c-dfd5-4a04-bafd-92bdf8926baa" providerId="ADAL" clId="{FC78FC36-5249-4068-BD3D-406C5A945D30}" dt="2019-10-24T14:39:06.363" v="17" actId="20577"/>
        <pc:sldMkLst>
          <pc:docMk/>
          <pc:sldMk cId="3551236298" sldId="403"/>
        </pc:sldMkLst>
        <pc:spChg chg="mod">
          <ac:chgData name="Ellan Winter" userId="9a80851c-dfd5-4a04-bafd-92bdf8926baa" providerId="ADAL" clId="{FC78FC36-5249-4068-BD3D-406C5A945D30}" dt="2019-10-24T14:39:06.363" v="17" actId="20577"/>
          <ac:spMkLst>
            <pc:docMk/>
            <pc:sldMk cId="3551236298" sldId="403"/>
            <ac:spMk id="19" creationId="{5252A847-DE45-4FA3-A1F8-EEBEB845FF8E}"/>
          </ac:spMkLst>
        </pc:spChg>
      </pc:sldChg>
      <pc:sldChg chg="modSp">
        <pc:chgData name="Ellan Winter" userId="9a80851c-dfd5-4a04-bafd-92bdf8926baa" providerId="ADAL" clId="{FC78FC36-5249-4068-BD3D-406C5A945D30}" dt="2019-10-24T14:41:14.238" v="75" actId="20577"/>
        <pc:sldMkLst>
          <pc:docMk/>
          <pc:sldMk cId="1724388846" sldId="415"/>
        </pc:sldMkLst>
        <pc:spChg chg="mod">
          <ac:chgData name="Ellan Winter" userId="9a80851c-dfd5-4a04-bafd-92bdf8926baa" providerId="ADAL" clId="{FC78FC36-5249-4068-BD3D-406C5A945D30}" dt="2019-10-24T14:41:14.238" v="75" actId="20577"/>
          <ac:spMkLst>
            <pc:docMk/>
            <pc:sldMk cId="1724388846" sldId="415"/>
            <ac:spMk id="19" creationId="{5252A847-DE45-4FA3-A1F8-EEBEB845FF8E}"/>
          </ac:spMkLst>
        </pc:spChg>
      </pc:sldChg>
      <pc:sldChg chg="modSp">
        <pc:chgData name="Ellan Winter" userId="9a80851c-dfd5-4a04-bafd-92bdf8926baa" providerId="ADAL" clId="{FC78FC36-5249-4068-BD3D-406C5A945D30}" dt="2019-10-24T14:36:31.728" v="11" actId="20577"/>
        <pc:sldMkLst>
          <pc:docMk/>
          <pc:sldMk cId="760664738" sldId="418"/>
        </pc:sldMkLst>
        <pc:spChg chg="mod">
          <ac:chgData name="Ellan Winter" userId="9a80851c-dfd5-4a04-bafd-92bdf8926baa" providerId="ADAL" clId="{FC78FC36-5249-4068-BD3D-406C5A945D30}" dt="2019-10-24T14:36:31.728" v="11" actId="20577"/>
          <ac:spMkLst>
            <pc:docMk/>
            <pc:sldMk cId="760664738" sldId="418"/>
            <ac:spMk id="5" creationId="{F4342F02-C992-47C0-BED3-B44A34D3B034}"/>
          </ac:spMkLst>
        </pc:spChg>
        <pc:cxnChg chg="mod">
          <ac:chgData name="Ellan Winter" userId="9a80851c-dfd5-4a04-bafd-92bdf8926baa" providerId="ADAL" clId="{FC78FC36-5249-4068-BD3D-406C5A945D30}" dt="2019-10-24T14:22:07.257" v="8" actId="14100"/>
          <ac:cxnSpMkLst>
            <pc:docMk/>
            <pc:sldMk cId="760664738" sldId="418"/>
            <ac:cxnSpMk id="10" creationId="{4F044C89-6376-4E49-91C0-1AEB3373ABB6}"/>
          </ac:cxnSpMkLst>
        </pc:cxnChg>
        <pc:cxnChg chg="mod">
          <ac:chgData name="Ellan Winter" userId="9a80851c-dfd5-4a04-bafd-92bdf8926baa" providerId="ADAL" clId="{FC78FC36-5249-4068-BD3D-406C5A945D30}" dt="2019-10-24T14:21:54.518" v="4" actId="14100"/>
          <ac:cxnSpMkLst>
            <pc:docMk/>
            <pc:sldMk cId="760664738" sldId="418"/>
            <ac:cxnSpMk id="16" creationId="{AED3550F-627F-4BF5-BAC7-A7F09D80F33B}"/>
          </ac:cxnSpMkLst>
        </pc:cxnChg>
        <pc:cxnChg chg="mod">
          <ac:chgData name="Ellan Winter" userId="9a80851c-dfd5-4a04-bafd-92bdf8926baa" providerId="ADAL" clId="{FC78FC36-5249-4068-BD3D-406C5A945D30}" dt="2019-10-24T14:22:09.526" v="9" actId="14100"/>
          <ac:cxnSpMkLst>
            <pc:docMk/>
            <pc:sldMk cId="760664738" sldId="418"/>
            <ac:cxnSpMk id="17" creationId="{F0CF3872-A8E4-4E0A-AE95-8662260FE114}"/>
          </ac:cxnSpMkLst>
        </pc:cxnChg>
        <pc:cxnChg chg="mod">
          <ac:chgData name="Ellan Winter" userId="9a80851c-dfd5-4a04-bafd-92bdf8926baa" providerId="ADAL" clId="{FC78FC36-5249-4068-BD3D-406C5A945D30}" dt="2019-10-24T14:21:56.544" v="5" actId="14100"/>
          <ac:cxnSpMkLst>
            <pc:docMk/>
            <pc:sldMk cId="760664738" sldId="418"/>
            <ac:cxnSpMk id="20" creationId="{D2954F9F-C787-4106-A6E7-02FF14A5F89D}"/>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24/10/2019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24/10/2019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24/10/2019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24/10/2019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24/10/2019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survey.zohopublic.eu/zs/V2BBWx" TargetMode="Externa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hyperlink" Target="https://classroomsecrets.co.uk/content-domain-filter/?fwp_contentdomain=3g1.6"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classroomsecrets.co.uk/using-adverbs-year-5-adverbs-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2"/>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p:txBody>
      </p:sp>
      <p:pic>
        <p:nvPicPr>
          <p:cNvPr id="6" name="Picture 5">
            <a:extLst>
              <a:ext uri="{FF2B5EF4-FFF2-40B4-BE49-F238E27FC236}">
                <a16:creationId xmlns:a16="http://schemas.microsoft.com/office/drawing/2014/main" id="{226831F1-7E20-4991-BC66-F7F8D2E85125}"/>
              </a:ext>
            </a:extLst>
          </p:cNvPr>
          <p:cNvPicPr>
            <a:picLocks noChangeAspect="1"/>
          </p:cNvPicPr>
          <p:nvPr/>
        </p:nvPicPr>
        <p:blipFill rotWithShape="1">
          <a:blip r:embed="rId3">
            <a:extLst>
              <a:ext uri="{28A0092B-C50C-407E-A947-70E740481C1C}">
                <a14:useLocalDpi xmlns:a14="http://schemas.microsoft.com/office/drawing/2010/main" val="0"/>
              </a:ext>
            </a:extLst>
          </a:blip>
          <a:srcRect t="19483" b="34096"/>
          <a:stretch/>
        </p:blipFill>
        <p:spPr>
          <a:xfrm>
            <a:off x="793488" y="528368"/>
            <a:ext cx="7557025" cy="2480008"/>
          </a:xfrm>
          <a:prstGeom prst="rect">
            <a:avLst/>
          </a:prstGeom>
        </p:spPr>
      </p:pic>
      <p:pic>
        <p:nvPicPr>
          <p:cNvPr id="7" name="Picture 6" descr="A close up of a sign&#10;&#10;Description generated with high confidence">
            <a:extLst>
              <a:ext uri="{FF2B5EF4-FFF2-40B4-BE49-F238E27FC236}">
                <a16:creationId xmlns:a16="http://schemas.microsoft.com/office/drawing/2014/main" id="{AC169F79-F290-40F6-9E52-5468DA7320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A014AD41-9374-4701-86D5-253B5EDC4C96}"/>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6851406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Autumn Block 4 – Adverbs – Using Adverbs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r>
              <a:rPr lang="en-US" sz="1200" b="1" dirty="0">
                <a:solidFill>
                  <a:schemeClr val="tx1"/>
                </a:solidFill>
                <a:latin typeface="Century Gothic" panose="020B0502020202020204" pitchFamily="34" charset="0"/>
              </a:rPr>
              <a:t>English Year 3: (3G1.6)</a:t>
            </a:r>
            <a:r>
              <a:rPr lang="en-US" sz="1200" b="1" dirty="0">
                <a:latin typeface="Century Gothic" panose="020B0502020202020204" pitchFamily="34" charset="0"/>
              </a:rPr>
              <a:t> </a:t>
            </a:r>
            <a:r>
              <a:rPr lang="en-US" sz="1200" b="1" dirty="0">
                <a:latin typeface="Century Gothic" panose="020B0502020202020204" pitchFamily="34" charset="0"/>
                <a:hlinkClick r:id="rId2"/>
              </a:rPr>
              <a:t>Using adverbs to express time and cause</a:t>
            </a:r>
            <a:endParaRPr lang="en-US" sz="1200" b="1" dirty="0">
              <a:latin typeface="Century Gothic" panose="020B0502020202020204" pitchFamily="34" charset="0"/>
            </a:endParaRPr>
          </a:p>
          <a:p>
            <a:pPr marL="0" lvl="1" fontAlgn="base"/>
            <a:r>
              <a:rPr lang="en-US" sz="1200" b="1" dirty="0">
                <a:solidFill>
                  <a:schemeClr val="tx1"/>
                </a:solidFill>
                <a:latin typeface="Century Gothic" panose="020B0502020202020204" pitchFamily="34" charset="0"/>
              </a:rPr>
              <a:t>English Year 3: (3G1.6)</a:t>
            </a:r>
            <a:r>
              <a:rPr lang="en-US" sz="1200" b="1" dirty="0">
                <a:latin typeface="Century Gothic" panose="020B0502020202020204" pitchFamily="34" charset="0"/>
              </a:rPr>
              <a:t> </a:t>
            </a:r>
            <a:r>
              <a:rPr lang="en-US" sz="1200" b="1" dirty="0">
                <a:latin typeface="Century Gothic" panose="020B0502020202020204" pitchFamily="34" charset="0"/>
                <a:hlinkClick r:id="rId2"/>
              </a:rPr>
              <a:t>Express time, place and cause using adverbs [for example, then, next, soon, therefore]</a:t>
            </a:r>
            <a:endParaRPr lang="en-US"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pic>
        <p:nvPicPr>
          <p:cNvPr id="8" name="Picture 7" descr="A close up of a sign&#10;&#10;Description generated with high confidence">
            <a:extLst>
              <a:ext uri="{FF2B5EF4-FFF2-40B4-BE49-F238E27FC236}">
                <a16:creationId xmlns:a16="http://schemas.microsoft.com/office/drawing/2014/main" id="{23D70AD8-D66E-4997-8DA5-E6436652C42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id="{4515E66B-D350-4901-8ABF-21A1BEAE45AB}"/>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Autumn Block 4 – Adverbs – Using Adverbs</a:t>
            </a:r>
            <a:endParaRPr lang="en-GB" sz="1600" b="1" dirty="0">
              <a:solidFill>
                <a:srgbClr val="E7E6E6">
                  <a:lumMod val="25000"/>
                </a:srgbClr>
              </a:solidFill>
              <a:latin typeface="Century Gothic" panose="020B0502020202020204" pitchFamily="34" charset="0"/>
            </a:endParaRP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200" b="1" dirty="0">
              <a:solidFill>
                <a:prstClr val="black"/>
              </a:solidFill>
              <a:latin typeface="Century Gothic" panose="020B0502020202020204" pitchFamily="34" charset="0"/>
            </a:endParaRP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Once children can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adverbs in sentences, they need to move onto using adverbs in sentences. Children should be able to explain how the choice of location can impact on the style of writing. For example, having the adverb ‘gently’ at the start of the clause sets the tone of the sentence as to how the action is undertaken, rather than focusing on the action itself. </a:t>
            </a: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This step looks at using the different types of adverbs and how a writer can convey different meanings by using various adverbs.  </a:t>
            </a:r>
          </a:p>
          <a:p>
            <a:pPr marL="166688" fontAlgn="base"/>
            <a:endParaRPr lang="en-US" sz="1600" b="1" dirty="0">
              <a:solidFill>
                <a:schemeClr val="tx1"/>
              </a:solidFill>
              <a:latin typeface="Century Gothic" panose="020B0502020202020204" pitchFamily="34" charset="0"/>
            </a:endParaRPr>
          </a:p>
          <a:p>
            <a:pPr marL="452438" indent="-452438" fontAlgn="base"/>
            <a:r>
              <a:rPr lang="en-US" sz="2000" b="1" dirty="0">
                <a:solidFill>
                  <a:schemeClr val="tx1"/>
                </a:solidFill>
                <a:latin typeface="Century Gothic" panose="020B0502020202020204" pitchFamily="34" charset="0"/>
              </a:rPr>
              <a:t>Focused Questions</a:t>
            </a:r>
          </a:p>
          <a:p>
            <a:pPr fontAlgn="base"/>
            <a:endParaRPr lang="en-US" sz="1200" b="1" dirty="0">
              <a:solidFill>
                <a:schemeClr val="tx1"/>
              </a:solidFill>
              <a:latin typeface="Century Gothic" panose="020B0502020202020204" pitchFamily="34" charset="0"/>
            </a:endParaRP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Which adverb could be used to explain when/how often/where/how this verb has taken place?</a:t>
            </a: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Where could the adverb be written in this sentence? </a:t>
            </a: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Can you have more than one adverb in a sentence? What impact will this have on the sentence?</a:t>
            </a:r>
          </a:p>
          <a:p>
            <a:pPr marL="452438" indent="-285750" fontAlgn="base">
              <a:buFont typeface="Arial" panose="020B0604020202020204" pitchFamily="34" charset="0"/>
              <a:buChar char="•"/>
            </a:pPr>
            <a:endParaRPr lang="en-US" sz="1200" b="1" dirty="0">
              <a:solidFill>
                <a:schemeClr val="tx1"/>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pic>
        <p:nvPicPr>
          <p:cNvPr id="6" name="Picture 5" descr="A close up of a sign&#10;&#10;Description generated with high confidence">
            <a:extLst>
              <a:ext uri="{FF2B5EF4-FFF2-40B4-BE49-F238E27FC236}">
                <a16:creationId xmlns:a16="http://schemas.microsoft.com/office/drawing/2014/main" id="{4FAA55DA-3D85-474F-9E4D-9661DE5F04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6">
            <a:extLst>
              <a:ext uri="{FF2B5EF4-FFF2-40B4-BE49-F238E27FC236}">
                <a16:creationId xmlns:a16="http://schemas.microsoft.com/office/drawing/2014/main" id="{7C3DBFD9-2E07-4DF8-A197-C21C0CE0676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5 – Autumn Block 4 – Adverbs</a:t>
            </a:r>
            <a:endParaRPr lang="en-GB" sz="1600" b="1" dirty="0">
              <a:solidFill>
                <a:srgbClr val="E7E6E6">
                  <a:lumMod val="25000"/>
                </a:srgb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800" b="1" dirty="0">
              <a:solidFill>
                <a:schemeClr val="tx1"/>
              </a:solidFill>
              <a:latin typeface="Century Gothic" panose="020B0502020202020204" pitchFamily="34" charset="0"/>
            </a:endParaRPr>
          </a:p>
          <a:p>
            <a:pPr lvl="0" algn="ctr"/>
            <a:r>
              <a:rPr lang="en-GB" sz="5400" b="1" dirty="0">
                <a:solidFill>
                  <a:schemeClr val="bg2">
                    <a:lumMod val="25000"/>
                  </a:schemeClr>
                </a:solidFill>
                <a:latin typeface="Century Gothic" panose="020B0502020202020204" pitchFamily="34" charset="0"/>
              </a:rPr>
              <a:t>Step 2: Using Adverbs</a:t>
            </a:r>
            <a:endParaRPr lang="en-GB" sz="1400" b="1" dirty="0">
              <a:solidFill>
                <a:schemeClr val="bg2">
                  <a:lumMod val="25000"/>
                </a:schemeClr>
              </a:solidFill>
              <a:latin typeface="Century Gothic" panose="020B0502020202020204" pitchFamily="34" charset="0"/>
            </a:endParaRPr>
          </a:p>
        </p:txBody>
      </p:sp>
      <p:pic>
        <p:nvPicPr>
          <p:cNvPr id="6" name="Picture 5" descr="A close up of a sign&#10;&#10;Description generated with high confidence">
            <a:extLst>
              <a:ext uri="{FF2B5EF4-FFF2-40B4-BE49-F238E27FC236}">
                <a16:creationId xmlns:a16="http://schemas.microsoft.com/office/drawing/2014/main" id="{01CC4326-BC30-474E-BCDD-A4DB6D1CF9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7">
            <a:extLst>
              <a:ext uri="{FF2B5EF4-FFF2-40B4-BE49-F238E27FC236}">
                <a16:creationId xmlns:a16="http://schemas.microsoft.com/office/drawing/2014/main" id="{F7759BBF-5321-4BE1-8391-52113471A0B0}"/>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Identify which sentence below is using above as a preposition and which is using it as an adverb.</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pic>
        <p:nvPicPr>
          <p:cNvPr id="6" name="Picture 5" descr="A close up of a sign&#10;&#10;Description generated with high confidence">
            <a:extLst>
              <a:ext uri="{FF2B5EF4-FFF2-40B4-BE49-F238E27FC236}">
                <a16:creationId xmlns:a16="http://schemas.microsoft.com/office/drawing/2014/main" id="{4A17670A-0C05-4C04-9F98-CE87E0A48F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6">
            <a:extLst>
              <a:ext uri="{FF2B5EF4-FFF2-40B4-BE49-F238E27FC236}">
                <a16:creationId xmlns:a16="http://schemas.microsoft.com/office/drawing/2014/main" id="{8A6862D5-7B10-4287-99CE-432BCA24C235}"/>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5" name="Rectangle: Rounded Corners 4">
            <a:extLst>
              <a:ext uri="{FF2B5EF4-FFF2-40B4-BE49-F238E27FC236}">
                <a16:creationId xmlns:a16="http://schemas.microsoft.com/office/drawing/2014/main" id="{F4342F02-C992-47C0-BED3-B44A34D3B034}"/>
              </a:ext>
            </a:extLst>
          </p:cNvPr>
          <p:cNvSpPr/>
          <p:nvPr/>
        </p:nvSpPr>
        <p:spPr>
          <a:xfrm>
            <a:off x="1171596" y="1738030"/>
            <a:ext cx="6815328" cy="1133856"/>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a:solidFill>
                  <a:schemeClr val="tx1"/>
                </a:solidFill>
                <a:latin typeface="Century Gothic" panose="020B0502020202020204" pitchFamily="34" charset="0"/>
              </a:rPr>
              <a:t>Above the cupboards, he has hidden all his favourite things so no-one else can find them.</a:t>
            </a:r>
          </a:p>
        </p:txBody>
      </p:sp>
      <p:sp>
        <p:nvSpPr>
          <p:cNvPr id="12" name="Rectangle: Rounded Corners 11">
            <a:extLst>
              <a:ext uri="{FF2B5EF4-FFF2-40B4-BE49-F238E27FC236}">
                <a16:creationId xmlns:a16="http://schemas.microsoft.com/office/drawing/2014/main" id="{C333BE39-5034-401E-9C60-DD80533A41BC}"/>
              </a:ext>
            </a:extLst>
          </p:cNvPr>
          <p:cNvSpPr/>
          <p:nvPr/>
        </p:nvSpPr>
        <p:spPr>
          <a:xfrm>
            <a:off x="1171596" y="3060193"/>
            <a:ext cx="6815328" cy="1133856"/>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685800">
              <a:defRPr/>
            </a:pPr>
            <a:r>
              <a:rPr lang="en-GB" sz="2000" b="1" dirty="0">
                <a:solidFill>
                  <a:schemeClr val="tx1"/>
                </a:solidFill>
                <a:latin typeface="Century Gothic" panose="020B0502020202020204" pitchFamily="34" charset="0"/>
              </a:rPr>
              <a:t>You will only be able to see the full effect by looking from above.</a:t>
            </a:r>
          </a:p>
        </p:txBody>
      </p:sp>
      <p:sp>
        <p:nvSpPr>
          <p:cNvPr id="13" name="Rectangle: Rounded Corners 12">
            <a:extLst>
              <a:ext uri="{FF2B5EF4-FFF2-40B4-BE49-F238E27FC236}">
                <a16:creationId xmlns:a16="http://schemas.microsoft.com/office/drawing/2014/main" id="{809934DA-90F6-4C33-B1E1-DEA1CD2A30E3}"/>
              </a:ext>
            </a:extLst>
          </p:cNvPr>
          <p:cNvSpPr/>
          <p:nvPr/>
        </p:nvSpPr>
        <p:spPr>
          <a:xfrm>
            <a:off x="723067" y="5039210"/>
            <a:ext cx="2335715" cy="937071"/>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685800">
              <a:defRPr/>
            </a:pPr>
            <a:r>
              <a:rPr lang="en-GB" sz="2800" b="1" dirty="0">
                <a:solidFill>
                  <a:schemeClr val="tx1"/>
                </a:solidFill>
                <a:latin typeface="Century Gothic" panose="020B0502020202020204" pitchFamily="34" charset="0"/>
              </a:rPr>
              <a:t>adverb</a:t>
            </a:r>
          </a:p>
        </p:txBody>
      </p:sp>
      <p:sp>
        <p:nvSpPr>
          <p:cNvPr id="14" name="Rectangle: Rounded Corners 13">
            <a:extLst>
              <a:ext uri="{FF2B5EF4-FFF2-40B4-BE49-F238E27FC236}">
                <a16:creationId xmlns:a16="http://schemas.microsoft.com/office/drawing/2014/main" id="{359400F5-03FC-48F9-AE44-27D9DA140AB0}"/>
              </a:ext>
            </a:extLst>
          </p:cNvPr>
          <p:cNvSpPr/>
          <p:nvPr/>
        </p:nvSpPr>
        <p:spPr>
          <a:xfrm>
            <a:off x="6085219" y="5039210"/>
            <a:ext cx="2335715" cy="937071"/>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685800">
              <a:defRPr/>
            </a:pPr>
            <a:r>
              <a:rPr lang="en-GB" sz="2800" b="1" dirty="0">
                <a:solidFill>
                  <a:schemeClr val="tx1"/>
                </a:solidFill>
                <a:latin typeface="Century Gothic" panose="020B0502020202020204" pitchFamily="34" charset="0"/>
              </a:rPr>
              <a:t>preposition</a:t>
            </a:r>
          </a:p>
        </p:txBody>
      </p:sp>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Identify which sentence below is using above as a preposition and which is using it as an adverb.</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pic>
        <p:nvPicPr>
          <p:cNvPr id="6" name="Picture 5" descr="A close up of a sign&#10;&#10;Description generated with high confidence">
            <a:extLst>
              <a:ext uri="{FF2B5EF4-FFF2-40B4-BE49-F238E27FC236}">
                <a16:creationId xmlns:a16="http://schemas.microsoft.com/office/drawing/2014/main" id="{4A17670A-0C05-4C04-9F98-CE87E0A48F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6">
            <a:extLst>
              <a:ext uri="{FF2B5EF4-FFF2-40B4-BE49-F238E27FC236}">
                <a16:creationId xmlns:a16="http://schemas.microsoft.com/office/drawing/2014/main" id="{8A6862D5-7B10-4287-99CE-432BCA24C235}"/>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5" name="Rectangle: Rounded Corners 4">
            <a:extLst>
              <a:ext uri="{FF2B5EF4-FFF2-40B4-BE49-F238E27FC236}">
                <a16:creationId xmlns:a16="http://schemas.microsoft.com/office/drawing/2014/main" id="{F4342F02-C992-47C0-BED3-B44A34D3B034}"/>
              </a:ext>
            </a:extLst>
          </p:cNvPr>
          <p:cNvSpPr/>
          <p:nvPr/>
        </p:nvSpPr>
        <p:spPr>
          <a:xfrm>
            <a:off x="1171596" y="1738030"/>
            <a:ext cx="6815328" cy="1133856"/>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u="sng" dirty="0">
                <a:solidFill>
                  <a:srgbClr val="FF0000"/>
                </a:solidFill>
                <a:latin typeface="Century Gothic" panose="020B0502020202020204" pitchFamily="34" charset="0"/>
              </a:rPr>
              <a:t>Above the cupboards,</a:t>
            </a:r>
            <a:r>
              <a:rPr lang="en-GB" sz="2000" b="1" dirty="0">
                <a:solidFill>
                  <a:srgbClr val="FF0000"/>
                </a:solidFill>
                <a:latin typeface="Century Gothic" panose="020B0502020202020204" pitchFamily="34" charset="0"/>
              </a:rPr>
              <a:t> </a:t>
            </a:r>
            <a:r>
              <a:rPr lang="en-GB" sz="2000" b="1" dirty="0">
                <a:solidFill>
                  <a:schemeClr val="bg1">
                    <a:lumMod val="65000"/>
                  </a:schemeClr>
                </a:solidFill>
                <a:latin typeface="Century Gothic" panose="020B0502020202020204" pitchFamily="34" charset="0"/>
              </a:rPr>
              <a:t>he has hidden all his favourite things so no-one else can find them.</a:t>
            </a:r>
          </a:p>
        </p:txBody>
      </p:sp>
      <p:sp>
        <p:nvSpPr>
          <p:cNvPr id="12" name="Rectangle: Rounded Corners 11">
            <a:extLst>
              <a:ext uri="{FF2B5EF4-FFF2-40B4-BE49-F238E27FC236}">
                <a16:creationId xmlns:a16="http://schemas.microsoft.com/office/drawing/2014/main" id="{C333BE39-5034-401E-9C60-DD80533A41BC}"/>
              </a:ext>
            </a:extLst>
          </p:cNvPr>
          <p:cNvSpPr/>
          <p:nvPr/>
        </p:nvSpPr>
        <p:spPr>
          <a:xfrm>
            <a:off x="1171596" y="3060193"/>
            <a:ext cx="6815328" cy="1133856"/>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685800">
              <a:defRPr/>
            </a:pPr>
            <a:r>
              <a:rPr lang="en-GB" sz="2000" b="1" dirty="0">
                <a:solidFill>
                  <a:schemeClr val="bg1">
                    <a:lumMod val="65000"/>
                  </a:schemeClr>
                </a:solidFill>
                <a:latin typeface="Century Gothic" panose="020B0502020202020204" pitchFamily="34" charset="0"/>
              </a:rPr>
              <a:t>You will only be able to see the full effect by looking from </a:t>
            </a:r>
            <a:r>
              <a:rPr lang="en-GB" sz="2000" b="1" u="sng" dirty="0">
                <a:solidFill>
                  <a:srgbClr val="FF0000"/>
                </a:solidFill>
                <a:latin typeface="Century Gothic" panose="020B0502020202020204" pitchFamily="34" charset="0"/>
              </a:rPr>
              <a:t>above</a:t>
            </a:r>
            <a:r>
              <a:rPr lang="en-GB" sz="2000" b="1" dirty="0">
                <a:solidFill>
                  <a:schemeClr val="bg1">
                    <a:lumMod val="65000"/>
                  </a:schemeClr>
                </a:solidFill>
                <a:latin typeface="Century Gothic" panose="020B0502020202020204" pitchFamily="34" charset="0"/>
              </a:rPr>
              <a:t>.</a:t>
            </a:r>
          </a:p>
        </p:txBody>
      </p:sp>
      <p:sp>
        <p:nvSpPr>
          <p:cNvPr id="13" name="Rectangle: Rounded Corners 12">
            <a:extLst>
              <a:ext uri="{FF2B5EF4-FFF2-40B4-BE49-F238E27FC236}">
                <a16:creationId xmlns:a16="http://schemas.microsoft.com/office/drawing/2014/main" id="{809934DA-90F6-4C33-B1E1-DEA1CD2A30E3}"/>
              </a:ext>
            </a:extLst>
          </p:cNvPr>
          <p:cNvSpPr/>
          <p:nvPr/>
        </p:nvSpPr>
        <p:spPr>
          <a:xfrm>
            <a:off x="723067" y="5039210"/>
            <a:ext cx="2335715" cy="937071"/>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685800">
              <a:defRPr/>
            </a:pPr>
            <a:r>
              <a:rPr lang="en-GB" sz="2800" b="1" dirty="0">
                <a:solidFill>
                  <a:srgbClr val="FF0000"/>
                </a:solidFill>
                <a:latin typeface="Century Gothic" panose="020B0502020202020204" pitchFamily="34" charset="0"/>
              </a:rPr>
              <a:t>adverb</a:t>
            </a:r>
          </a:p>
        </p:txBody>
      </p:sp>
      <p:sp>
        <p:nvSpPr>
          <p:cNvPr id="14" name="Rectangle: Rounded Corners 13">
            <a:extLst>
              <a:ext uri="{FF2B5EF4-FFF2-40B4-BE49-F238E27FC236}">
                <a16:creationId xmlns:a16="http://schemas.microsoft.com/office/drawing/2014/main" id="{359400F5-03FC-48F9-AE44-27D9DA140AB0}"/>
              </a:ext>
            </a:extLst>
          </p:cNvPr>
          <p:cNvSpPr/>
          <p:nvPr/>
        </p:nvSpPr>
        <p:spPr>
          <a:xfrm>
            <a:off x="6085219" y="5039210"/>
            <a:ext cx="2335715" cy="937071"/>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685800">
              <a:defRPr/>
            </a:pPr>
            <a:r>
              <a:rPr lang="en-GB" sz="2800" b="1" dirty="0">
                <a:solidFill>
                  <a:srgbClr val="FF0000"/>
                </a:solidFill>
                <a:latin typeface="Century Gothic" panose="020B0502020202020204" pitchFamily="34" charset="0"/>
              </a:rPr>
              <a:t>preposition</a:t>
            </a:r>
          </a:p>
        </p:txBody>
      </p:sp>
      <p:cxnSp>
        <p:nvCxnSpPr>
          <p:cNvPr id="10" name="Straight Connector 9">
            <a:extLst>
              <a:ext uri="{FF2B5EF4-FFF2-40B4-BE49-F238E27FC236}">
                <a16:creationId xmlns:a16="http://schemas.microsoft.com/office/drawing/2014/main" id="{4F044C89-6376-4E49-91C0-1AEB3373ABB6}"/>
              </a:ext>
            </a:extLst>
          </p:cNvPr>
          <p:cNvCxnSpPr>
            <a:cxnSpLocks/>
            <a:endCxn id="12" idx="1"/>
          </p:cNvCxnSpPr>
          <p:nvPr/>
        </p:nvCxnSpPr>
        <p:spPr>
          <a:xfrm>
            <a:off x="723065" y="3627121"/>
            <a:ext cx="448531" cy="0"/>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ED3550F-627F-4BF5-BAC7-A7F09D80F33B}"/>
              </a:ext>
            </a:extLst>
          </p:cNvPr>
          <p:cNvCxnSpPr>
            <a:cxnSpLocks/>
            <a:stCxn id="5" idx="3"/>
          </p:cNvCxnSpPr>
          <p:nvPr/>
        </p:nvCxnSpPr>
        <p:spPr>
          <a:xfrm>
            <a:off x="7986924" y="2304958"/>
            <a:ext cx="434010" cy="0"/>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F0CF3872-A8E4-4E0A-AE95-8662260FE114}"/>
              </a:ext>
            </a:extLst>
          </p:cNvPr>
          <p:cNvCxnSpPr>
            <a:cxnSpLocks/>
          </p:cNvCxnSpPr>
          <p:nvPr/>
        </p:nvCxnSpPr>
        <p:spPr>
          <a:xfrm>
            <a:off x="723067" y="3627121"/>
            <a:ext cx="0" cy="1880624"/>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2954F9F-C787-4106-A6E7-02FF14A5F89D}"/>
              </a:ext>
            </a:extLst>
          </p:cNvPr>
          <p:cNvCxnSpPr>
            <a:cxnSpLocks/>
            <a:endCxn id="14" idx="3"/>
          </p:cNvCxnSpPr>
          <p:nvPr/>
        </p:nvCxnSpPr>
        <p:spPr>
          <a:xfrm>
            <a:off x="8420934" y="2304958"/>
            <a:ext cx="0" cy="3202788"/>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06647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3955"/>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sentence using an adverbial from the word bank.</a:t>
            </a:r>
          </a:p>
          <a:p>
            <a:endParaRPr lang="en-GB" sz="20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puffins and gulls could be seen </a:t>
            </a:r>
            <a:r>
              <a:rPr lang="en-GB" sz="2400" b="1" spc="-300" dirty="0">
                <a:solidFill>
                  <a:schemeClr val="tx1"/>
                </a:solidFill>
                <a:latin typeface="Century Gothic" panose="020B0502020202020204" pitchFamily="34" charset="0"/>
              </a:rPr>
              <a:t>_______________________  </a:t>
            </a:r>
            <a:r>
              <a:rPr lang="en-GB" sz="2400" b="1" dirty="0">
                <a:solidFill>
                  <a:schemeClr val="tx1"/>
                </a:solidFill>
                <a:latin typeface="Century Gothic" panose="020B0502020202020204" pitchFamily="34" charset="0"/>
              </a:rPr>
              <a:t>, feeding their young in the sunshine.</a:t>
            </a:r>
          </a:p>
          <a:p>
            <a:pPr algn="ctr"/>
            <a:endParaRPr lang="en-GB" b="1" u="sng" dirty="0">
              <a:solidFill>
                <a:schemeClr val="bg2">
                  <a:lumMod val="50000"/>
                </a:schemeClr>
              </a:solidFill>
              <a:latin typeface="Century Gothic" panose="020B0502020202020204" pitchFamily="34" charset="0"/>
            </a:endParaRPr>
          </a:p>
        </p:txBody>
      </p:sp>
      <p:sp>
        <p:nvSpPr>
          <p:cNvPr id="10" name="Rectangle: Rounded Corners 9">
            <a:extLst>
              <a:ext uri="{FF2B5EF4-FFF2-40B4-BE49-F238E27FC236}">
                <a16:creationId xmlns:a16="http://schemas.microsoft.com/office/drawing/2014/main" id="{3C902ACC-F851-4EE8-854C-6EC6554E0DCB}"/>
              </a:ext>
            </a:extLst>
          </p:cNvPr>
          <p:cNvSpPr/>
          <p:nvPr/>
        </p:nvSpPr>
        <p:spPr>
          <a:xfrm>
            <a:off x="4644160" y="3502887"/>
            <a:ext cx="4014578" cy="97323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behind the door</a:t>
            </a:r>
          </a:p>
        </p:txBody>
      </p:sp>
      <p:sp>
        <p:nvSpPr>
          <p:cNvPr id="11" name="Rectangle: Rounded Corners 10">
            <a:extLst>
              <a:ext uri="{FF2B5EF4-FFF2-40B4-BE49-F238E27FC236}">
                <a16:creationId xmlns:a16="http://schemas.microsoft.com/office/drawing/2014/main" id="{14C9F4F6-CDFE-410B-B3F2-C5CB0712AE48}"/>
              </a:ext>
            </a:extLst>
          </p:cNvPr>
          <p:cNvSpPr/>
          <p:nvPr/>
        </p:nvSpPr>
        <p:spPr>
          <a:xfrm>
            <a:off x="2426912" y="4759877"/>
            <a:ext cx="4014578" cy="97323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tomorrow</a:t>
            </a:r>
          </a:p>
        </p:txBody>
      </p:sp>
      <p:sp>
        <p:nvSpPr>
          <p:cNvPr id="14" name="Rectangle: Rounded Corners 13">
            <a:extLst>
              <a:ext uri="{FF2B5EF4-FFF2-40B4-BE49-F238E27FC236}">
                <a16:creationId xmlns:a16="http://schemas.microsoft.com/office/drawing/2014/main" id="{EF248297-D6C3-49D5-804C-B8637DDB8096}"/>
              </a:ext>
            </a:extLst>
          </p:cNvPr>
          <p:cNvSpPr/>
          <p:nvPr/>
        </p:nvSpPr>
        <p:spPr>
          <a:xfrm>
            <a:off x="419623" y="3491342"/>
            <a:ext cx="4014578" cy="97323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up on the cliffs</a:t>
            </a:r>
          </a:p>
        </p:txBody>
      </p:sp>
      <p:sp>
        <p:nvSpPr>
          <p:cNvPr id="15" name="Rectangle: Rounded Corners 14">
            <a:extLst>
              <a:ext uri="{FF2B5EF4-FFF2-40B4-BE49-F238E27FC236}">
                <a16:creationId xmlns:a16="http://schemas.microsoft.com/office/drawing/2014/main" id="{B6C79274-8ED9-4D20-A17C-8ED3E29AD721}"/>
              </a:ext>
            </a:extLst>
          </p:cNvPr>
          <p:cNvSpPr/>
          <p:nvPr/>
        </p:nvSpPr>
        <p:spPr>
          <a:xfrm>
            <a:off x="433794" y="3643742"/>
            <a:ext cx="4014578" cy="973233"/>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up on the cliffs</a:t>
            </a:r>
          </a:p>
        </p:txBody>
      </p:sp>
      <p:sp>
        <p:nvSpPr>
          <p:cNvPr id="20" name="Rectangle: Rounded Corners 19">
            <a:extLst>
              <a:ext uri="{FF2B5EF4-FFF2-40B4-BE49-F238E27FC236}">
                <a16:creationId xmlns:a16="http://schemas.microsoft.com/office/drawing/2014/main" id="{04EE14C4-7F14-4334-9106-1EE100695940}"/>
              </a:ext>
            </a:extLst>
          </p:cNvPr>
          <p:cNvSpPr/>
          <p:nvPr/>
        </p:nvSpPr>
        <p:spPr>
          <a:xfrm>
            <a:off x="4730920" y="3643742"/>
            <a:ext cx="4014578" cy="973233"/>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behind the door</a:t>
            </a:r>
          </a:p>
        </p:txBody>
      </p:sp>
      <p:sp>
        <p:nvSpPr>
          <p:cNvPr id="21" name="Rectangle: Rounded Corners 20">
            <a:extLst>
              <a:ext uri="{FF2B5EF4-FFF2-40B4-BE49-F238E27FC236}">
                <a16:creationId xmlns:a16="http://schemas.microsoft.com/office/drawing/2014/main" id="{E48FD916-566E-4413-8844-FBC2689A692F}"/>
              </a:ext>
            </a:extLst>
          </p:cNvPr>
          <p:cNvSpPr/>
          <p:nvPr/>
        </p:nvSpPr>
        <p:spPr>
          <a:xfrm>
            <a:off x="2564711" y="4759877"/>
            <a:ext cx="4014578" cy="973233"/>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tomorrow</a:t>
            </a:r>
          </a:p>
        </p:txBody>
      </p:sp>
      <p:pic>
        <p:nvPicPr>
          <p:cNvPr id="12" name="Picture 11" descr="A close up of a sign&#10;&#10;Description generated with high confidence">
            <a:extLst>
              <a:ext uri="{FF2B5EF4-FFF2-40B4-BE49-F238E27FC236}">
                <a16:creationId xmlns:a16="http://schemas.microsoft.com/office/drawing/2014/main" id="{6A5E1FC2-AC28-430A-97F8-3CB971E2DD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12">
            <a:extLst>
              <a:ext uri="{FF2B5EF4-FFF2-40B4-BE49-F238E27FC236}">
                <a16:creationId xmlns:a16="http://schemas.microsoft.com/office/drawing/2014/main" id="{2919AE93-05EF-463E-85E2-DC111E63C91B}"/>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10429840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396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sentence using an adverbial from the word bank.</a:t>
            </a:r>
          </a:p>
          <a:p>
            <a:endParaRPr lang="en-GB" sz="20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puffins and gulls could be seen </a:t>
            </a:r>
            <a:r>
              <a:rPr lang="en-GB" sz="2400" b="1" spc="-300" dirty="0">
                <a:solidFill>
                  <a:schemeClr val="tx1"/>
                </a:solidFill>
                <a:latin typeface="Century Gothic" panose="020B0502020202020204" pitchFamily="34" charset="0"/>
              </a:rPr>
              <a:t>_______________________  </a:t>
            </a:r>
            <a:r>
              <a:rPr lang="en-GB" sz="2400" b="1" dirty="0">
                <a:solidFill>
                  <a:schemeClr val="tx1"/>
                </a:solidFill>
                <a:latin typeface="Century Gothic" panose="020B0502020202020204" pitchFamily="34" charset="0"/>
              </a:rPr>
              <a:t>, feeding their young in the sunshine.</a:t>
            </a:r>
          </a:p>
          <a:p>
            <a:pPr algn="ctr"/>
            <a:endParaRPr lang="en-GB" b="1" u="sng" dirty="0">
              <a:solidFill>
                <a:schemeClr val="bg2">
                  <a:lumMod val="50000"/>
                </a:schemeClr>
              </a:solidFill>
              <a:latin typeface="Century Gothic" panose="020B0502020202020204" pitchFamily="34" charset="0"/>
            </a:endParaRPr>
          </a:p>
        </p:txBody>
      </p:sp>
      <p:sp>
        <p:nvSpPr>
          <p:cNvPr id="10" name="Rectangle: Rounded Corners 9">
            <a:extLst>
              <a:ext uri="{FF2B5EF4-FFF2-40B4-BE49-F238E27FC236}">
                <a16:creationId xmlns:a16="http://schemas.microsoft.com/office/drawing/2014/main" id="{3C902ACC-F851-4EE8-854C-6EC6554E0DCB}"/>
              </a:ext>
            </a:extLst>
          </p:cNvPr>
          <p:cNvSpPr/>
          <p:nvPr/>
        </p:nvSpPr>
        <p:spPr>
          <a:xfrm>
            <a:off x="4644160" y="3502887"/>
            <a:ext cx="4014578" cy="97323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behind the door</a:t>
            </a:r>
          </a:p>
        </p:txBody>
      </p:sp>
      <p:sp>
        <p:nvSpPr>
          <p:cNvPr id="11" name="Rectangle: Rounded Corners 10">
            <a:extLst>
              <a:ext uri="{FF2B5EF4-FFF2-40B4-BE49-F238E27FC236}">
                <a16:creationId xmlns:a16="http://schemas.microsoft.com/office/drawing/2014/main" id="{14C9F4F6-CDFE-410B-B3F2-C5CB0712AE48}"/>
              </a:ext>
            </a:extLst>
          </p:cNvPr>
          <p:cNvSpPr/>
          <p:nvPr/>
        </p:nvSpPr>
        <p:spPr>
          <a:xfrm>
            <a:off x="2426912" y="4759877"/>
            <a:ext cx="4014578" cy="97323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tomorrow</a:t>
            </a:r>
          </a:p>
        </p:txBody>
      </p:sp>
      <p:sp>
        <p:nvSpPr>
          <p:cNvPr id="14" name="Rectangle: Rounded Corners 13">
            <a:extLst>
              <a:ext uri="{FF2B5EF4-FFF2-40B4-BE49-F238E27FC236}">
                <a16:creationId xmlns:a16="http://schemas.microsoft.com/office/drawing/2014/main" id="{EF248297-D6C3-49D5-804C-B8637DDB8096}"/>
              </a:ext>
            </a:extLst>
          </p:cNvPr>
          <p:cNvSpPr/>
          <p:nvPr/>
        </p:nvSpPr>
        <p:spPr>
          <a:xfrm>
            <a:off x="419623" y="3491342"/>
            <a:ext cx="4014578" cy="97323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up on the cliffs</a:t>
            </a:r>
          </a:p>
        </p:txBody>
      </p:sp>
      <p:sp>
        <p:nvSpPr>
          <p:cNvPr id="15" name="Rectangle: Rounded Corners 14">
            <a:extLst>
              <a:ext uri="{FF2B5EF4-FFF2-40B4-BE49-F238E27FC236}">
                <a16:creationId xmlns:a16="http://schemas.microsoft.com/office/drawing/2014/main" id="{B6C79274-8ED9-4D20-A17C-8ED3E29AD721}"/>
              </a:ext>
            </a:extLst>
          </p:cNvPr>
          <p:cNvSpPr/>
          <p:nvPr/>
        </p:nvSpPr>
        <p:spPr>
          <a:xfrm>
            <a:off x="433794" y="3643742"/>
            <a:ext cx="4014578" cy="97323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up on the cliffs</a:t>
            </a:r>
          </a:p>
        </p:txBody>
      </p:sp>
      <p:sp>
        <p:nvSpPr>
          <p:cNvPr id="20" name="Rectangle: Rounded Corners 19">
            <a:extLst>
              <a:ext uri="{FF2B5EF4-FFF2-40B4-BE49-F238E27FC236}">
                <a16:creationId xmlns:a16="http://schemas.microsoft.com/office/drawing/2014/main" id="{04EE14C4-7F14-4334-9106-1EE100695940}"/>
              </a:ext>
            </a:extLst>
          </p:cNvPr>
          <p:cNvSpPr/>
          <p:nvPr/>
        </p:nvSpPr>
        <p:spPr>
          <a:xfrm>
            <a:off x="4730920" y="3643742"/>
            <a:ext cx="4014578" cy="973233"/>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behind the door</a:t>
            </a:r>
          </a:p>
        </p:txBody>
      </p:sp>
      <p:sp>
        <p:nvSpPr>
          <p:cNvPr id="21" name="Rectangle: Rounded Corners 20">
            <a:extLst>
              <a:ext uri="{FF2B5EF4-FFF2-40B4-BE49-F238E27FC236}">
                <a16:creationId xmlns:a16="http://schemas.microsoft.com/office/drawing/2014/main" id="{E48FD916-566E-4413-8844-FBC2689A692F}"/>
              </a:ext>
            </a:extLst>
          </p:cNvPr>
          <p:cNvSpPr/>
          <p:nvPr/>
        </p:nvSpPr>
        <p:spPr>
          <a:xfrm>
            <a:off x="2564711" y="4759877"/>
            <a:ext cx="4014578" cy="973233"/>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tomorrow</a:t>
            </a:r>
          </a:p>
        </p:txBody>
      </p:sp>
      <p:sp>
        <p:nvSpPr>
          <p:cNvPr id="3" name="TextBox 2">
            <a:extLst>
              <a:ext uri="{FF2B5EF4-FFF2-40B4-BE49-F238E27FC236}">
                <a16:creationId xmlns:a16="http://schemas.microsoft.com/office/drawing/2014/main" id="{2D9C62A2-AF39-4F62-9E99-CE5C0FD7164A}"/>
              </a:ext>
            </a:extLst>
          </p:cNvPr>
          <p:cNvSpPr txBox="1"/>
          <p:nvPr/>
        </p:nvSpPr>
        <p:spPr>
          <a:xfrm>
            <a:off x="5755700" y="2111219"/>
            <a:ext cx="2690037" cy="461665"/>
          </a:xfrm>
          <a:prstGeom prst="rect">
            <a:avLst/>
          </a:prstGeom>
          <a:noFill/>
        </p:spPr>
        <p:txBody>
          <a:bodyPr wrap="square" rtlCol="0">
            <a:spAutoFit/>
          </a:bodyPr>
          <a:lstStyle/>
          <a:p>
            <a:r>
              <a:rPr lang="en-GB" sz="2400" b="1" dirty="0">
                <a:solidFill>
                  <a:srgbClr val="FF0000"/>
                </a:solidFill>
                <a:latin typeface="Century Gothic" panose="020B0502020202020204" pitchFamily="34" charset="0"/>
              </a:rPr>
              <a:t>up on the cliffs</a:t>
            </a:r>
          </a:p>
        </p:txBody>
      </p:sp>
      <p:pic>
        <p:nvPicPr>
          <p:cNvPr id="13" name="Picture 12" descr="A close up of a sign&#10;&#10;Description generated with high confidence">
            <a:extLst>
              <a:ext uri="{FF2B5EF4-FFF2-40B4-BE49-F238E27FC236}">
                <a16:creationId xmlns:a16="http://schemas.microsoft.com/office/drawing/2014/main" id="{6D4046DF-106F-4687-A122-14CB06D5CB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2" name="TextBox 21">
            <a:extLst>
              <a:ext uri="{FF2B5EF4-FFF2-40B4-BE49-F238E27FC236}">
                <a16:creationId xmlns:a16="http://schemas.microsoft.com/office/drawing/2014/main" id="{044635AC-D620-4101-91E5-82F82414251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4202026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Rewrite the sentence with ‘every second’ used in the correct place.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He is so excited about Christmas that he keeps asking how many days are left.</a:t>
            </a:r>
          </a:p>
        </p:txBody>
      </p:sp>
      <p:pic>
        <p:nvPicPr>
          <p:cNvPr id="6" name="Picture 5" descr="A close up of a sign&#10;&#10;Description generated with high confidence">
            <a:extLst>
              <a:ext uri="{FF2B5EF4-FFF2-40B4-BE49-F238E27FC236}">
                <a16:creationId xmlns:a16="http://schemas.microsoft.com/office/drawing/2014/main" id="{5236F7C8-35E5-41A2-AC43-4F5210284F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6">
            <a:extLst>
              <a:ext uri="{FF2B5EF4-FFF2-40B4-BE49-F238E27FC236}">
                <a16:creationId xmlns:a16="http://schemas.microsoft.com/office/drawing/2014/main" id="{7D09D403-4286-449F-B42A-B84DC9ABB90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480241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Rewrite the sentence with ‘every second’ used in the correct place.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He is so excited about Christmas that he keeps asking how many days are left.</a:t>
            </a:r>
          </a:p>
          <a:p>
            <a:pPr lvl="0" defTabSz="685800">
              <a:defRPr/>
            </a:pPr>
            <a:endParaRPr lang="en-GB" sz="2400" b="1"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Various answers, for example: </a:t>
            </a:r>
          </a:p>
          <a:p>
            <a:pPr defTabSz="685800">
              <a:defRPr/>
            </a:pPr>
            <a:endParaRPr lang="en-GB" sz="2000" b="1" dirty="0">
              <a:solidFill>
                <a:srgbClr val="FF0000"/>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He is so excited about Christmas that every second he keeps asking how many days are left. </a:t>
            </a:r>
          </a:p>
          <a:p>
            <a:pPr defTabSz="685800">
              <a:defRPr/>
            </a:pPr>
            <a:r>
              <a:rPr lang="en-GB" sz="2000" b="1" dirty="0">
                <a:solidFill>
                  <a:srgbClr val="FF0000"/>
                </a:solidFill>
                <a:latin typeface="Century Gothic" panose="020B0502020202020204" pitchFamily="34" charset="0"/>
              </a:rPr>
              <a:t>He is so excited about Christmas that he keeps asking every second how many days are left.</a:t>
            </a:r>
          </a:p>
          <a:p>
            <a:pPr defTabSz="685800">
              <a:defRPr/>
            </a:pPr>
            <a:r>
              <a:rPr lang="en-GB" sz="2000" b="1" dirty="0">
                <a:solidFill>
                  <a:srgbClr val="FF0000"/>
                </a:solidFill>
                <a:latin typeface="Century Gothic" panose="020B0502020202020204" pitchFamily="34" charset="0"/>
              </a:rPr>
              <a:t>He is so excited about Christmas that he keeps asking how many days are left every second .</a:t>
            </a:r>
          </a:p>
          <a:p>
            <a:pPr lvl="0" defTabSz="685800">
              <a:defRPr/>
            </a:pPr>
            <a:endParaRPr lang="en-GB" sz="2400" b="1" dirty="0">
              <a:solidFill>
                <a:schemeClr val="tx1"/>
              </a:solidFill>
              <a:latin typeface="Century Gothic" panose="020B0502020202020204" pitchFamily="34" charset="0"/>
            </a:endParaRPr>
          </a:p>
        </p:txBody>
      </p:sp>
      <p:pic>
        <p:nvPicPr>
          <p:cNvPr id="6" name="Picture 5" descr="A close up of a sign&#10;&#10;Description generated with high confidence">
            <a:extLst>
              <a:ext uri="{FF2B5EF4-FFF2-40B4-BE49-F238E27FC236}">
                <a16:creationId xmlns:a16="http://schemas.microsoft.com/office/drawing/2014/main" id="{30FF3653-68F7-4198-82D8-5A7E5AAB7F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6">
            <a:extLst>
              <a:ext uri="{FF2B5EF4-FFF2-40B4-BE49-F238E27FC236}">
                <a16:creationId xmlns:a16="http://schemas.microsoft.com/office/drawing/2014/main" id="{40B591D4-E01A-4951-9FB1-9D28F9CBAF8B}"/>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2817087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TWO boxes where you could use an adverb in the sentence below.</a:t>
            </a: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	</a:t>
            </a:r>
            <a:r>
              <a:rPr lang="en-GB" sz="2400" b="1" dirty="0">
                <a:solidFill>
                  <a:schemeClr val="tx1"/>
                </a:solidFill>
                <a:latin typeface="Century Gothic" panose="020B0502020202020204" pitchFamily="34" charset="0"/>
              </a:rPr>
              <a:t>The tired old man sat down for a rest to regain</a:t>
            </a:r>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energy for the last lap.</a:t>
            </a: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b="1" u="sng" dirty="0">
              <a:solidFill>
                <a:schemeClr val="tx1"/>
              </a:solidFill>
              <a:latin typeface="Century Gothic" panose="020B0502020202020204" pitchFamily="34" charset="0"/>
            </a:endParaRPr>
          </a:p>
          <a:p>
            <a:pPr>
              <a:lnSpc>
                <a:spcPct val="400000"/>
              </a:lnSpc>
            </a:pPr>
            <a:endParaRPr lang="en-GB" sz="2400" b="1" dirty="0">
              <a:solidFill>
                <a:schemeClr val="tx1"/>
              </a:solidFill>
              <a:latin typeface="Century Gothic" panose="020B0502020202020204" pitchFamily="34" charset="0"/>
            </a:endParaRPr>
          </a:p>
        </p:txBody>
      </p:sp>
      <p:grpSp>
        <p:nvGrpSpPr>
          <p:cNvPr id="15" name="Group 14">
            <a:extLst>
              <a:ext uri="{FF2B5EF4-FFF2-40B4-BE49-F238E27FC236}">
                <a16:creationId xmlns:a16="http://schemas.microsoft.com/office/drawing/2014/main" id="{121F7571-C4D2-4D05-8EE9-68B79D2E690D}"/>
              </a:ext>
            </a:extLst>
          </p:cNvPr>
          <p:cNvGrpSpPr/>
          <p:nvPr/>
        </p:nvGrpSpPr>
        <p:grpSpPr>
          <a:xfrm>
            <a:off x="472047" y="2131542"/>
            <a:ext cx="588117" cy="1101495"/>
            <a:chOff x="325311" y="3207283"/>
            <a:chExt cx="588117" cy="1101495"/>
          </a:xfrm>
          <a:solidFill>
            <a:schemeClr val="bg1"/>
          </a:solidFill>
        </p:grpSpPr>
        <p:sp>
          <p:nvSpPr>
            <p:cNvPr id="20" name="Rectangle 19">
              <a:extLst>
                <a:ext uri="{FF2B5EF4-FFF2-40B4-BE49-F238E27FC236}">
                  <a16:creationId xmlns:a16="http://schemas.microsoft.com/office/drawing/2014/main" id="{BEF6791F-5904-4669-B848-0941C6434343}"/>
                </a:ext>
              </a:extLst>
            </p:cNvPr>
            <p:cNvSpPr/>
            <p:nvPr/>
          </p:nvSpPr>
          <p:spPr>
            <a:xfrm>
              <a:off x="325311" y="3641193"/>
              <a:ext cx="588117" cy="667585"/>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1" name="Straight Arrow Connector 20">
              <a:extLst>
                <a:ext uri="{FF2B5EF4-FFF2-40B4-BE49-F238E27FC236}">
                  <a16:creationId xmlns:a16="http://schemas.microsoft.com/office/drawing/2014/main" id="{32F278F1-17EB-48BA-9343-B99164A1F904}"/>
                </a:ext>
              </a:extLst>
            </p:cNvPr>
            <p:cNvCxnSpPr>
              <a:cxnSpLocks/>
              <a:stCxn id="20" idx="0"/>
            </p:cNvCxnSpPr>
            <p:nvPr/>
          </p:nvCxnSpPr>
          <p:spPr>
            <a:xfrm flipV="1">
              <a:off x="619370" y="3207283"/>
              <a:ext cx="0" cy="433910"/>
            </a:xfrm>
            <a:prstGeom prst="straightConnector1">
              <a:avLst/>
            </a:prstGeom>
            <a:grpFill/>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2" name="Group 21">
            <a:extLst>
              <a:ext uri="{FF2B5EF4-FFF2-40B4-BE49-F238E27FC236}">
                <a16:creationId xmlns:a16="http://schemas.microsoft.com/office/drawing/2014/main" id="{37440408-C8BA-4DAD-94B7-F70DAD2B506A}"/>
              </a:ext>
            </a:extLst>
          </p:cNvPr>
          <p:cNvGrpSpPr/>
          <p:nvPr/>
        </p:nvGrpSpPr>
        <p:grpSpPr>
          <a:xfrm>
            <a:off x="3137795" y="2131542"/>
            <a:ext cx="588117" cy="1101495"/>
            <a:chOff x="200810" y="5429440"/>
            <a:chExt cx="208624" cy="390736"/>
          </a:xfrm>
          <a:solidFill>
            <a:schemeClr val="bg1"/>
          </a:solidFill>
        </p:grpSpPr>
        <p:sp>
          <p:nvSpPr>
            <p:cNvPr id="23" name="Rectangle 22">
              <a:extLst>
                <a:ext uri="{FF2B5EF4-FFF2-40B4-BE49-F238E27FC236}">
                  <a16:creationId xmlns:a16="http://schemas.microsoft.com/office/drawing/2014/main" id="{520E5CB7-6A21-4242-986D-2F829515F672}"/>
                </a:ext>
              </a:extLst>
            </p:cNvPr>
            <p:cNvSpPr/>
            <p:nvPr/>
          </p:nvSpPr>
          <p:spPr>
            <a:xfrm>
              <a:off x="200810" y="5583362"/>
              <a:ext cx="208624" cy="236814"/>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4" name="Straight Arrow Connector 23">
              <a:extLst>
                <a:ext uri="{FF2B5EF4-FFF2-40B4-BE49-F238E27FC236}">
                  <a16:creationId xmlns:a16="http://schemas.microsoft.com/office/drawing/2014/main" id="{6C4E5523-77D1-4F45-9D9E-F71CA39509AA}"/>
                </a:ext>
              </a:extLst>
            </p:cNvPr>
            <p:cNvCxnSpPr>
              <a:cxnSpLocks/>
              <a:stCxn id="23" idx="0"/>
            </p:cNvCxnSpPr>
            <p:nvPr/>
          </p:nvCxnSpPr>
          <p:spPr>
            <a:xfrm flipV="1">
              <a:off x="305122" y="5429440"/>
              <a:ext cx="0" cy="153922"/>
            </a:xfrm>
            <a:prstGeom prst="straightConnector1">
              <a:avLst/>
            </a:prstGeom>
            <a:grpFill/>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5" name="Group 24">
            <a:extLst>
              <a:ext uri="{FF2B5EF4-FFF2-40B4-BE49-F238E27FC236}">
                <a16:creationId xmlns:a16="http://schemas.microsoft.com/office/drawing/2014/main" id="{C1D6A28D-F350-4331-9C47-C9C804C4CDDF}"/>
              </a:ext>
            </a:extLst>
          </p:cNvPr>
          <p:cNvGrpSpPr/>
          <p:nvPr/>
        </p:nvGrpSpPr>
        <p:grpSpPr>
          <a:xfrm>
            <a:off x="1158592" y="3840770"/>
            <a:ext cx="588117" cy="1101495"/>
            <a:chOff x="200810" y="5429440"/>
            <a:chExt cx="208624" cy="390736"/>
          </a:xfrm>
          <a:solidFill>
            <a:schemeClr val="bg1"/>
          </a:solidFill>
        </p:grpSpPr>
        <p:sp>
          <p:nvSpPr>
            <p:cNvPr id="26" name="Rectangle 25">
              <a:extLst>
                <a:ext uri="{FF2B5EF4-FFF2-40B4-BE49-F238E27FC236}">
                  <a16:creationId xmlns:a16="http://schemas.microsoft.com/office/drawing/2014/main" id="{FB9A7C16-3225-4469-8F7F-2D4233F37917}"/>
                </a:ext>
              </a:extLst>
            </p:cNvPr>
            <p:cNvSpPr/>
            <p:nvPr/>
          </p:nvSpPr>
          <p:spPr>
            <a:xfrm>
              <a:off x="200810" y="5583362"/>
              <a:ext cx="208624" cy="236814"/>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Arrow Connector 26">
              <a:extLst>
                <a:ext uri="{FF2B5EF4-FFF2-40B4-BE49-F238E27FC236}">
                  <a16:creationId xmlns:a16="http://schemas.microsoft.com/office/drawing/2014/main" id="{7F07558C-A56D-4F7D-A796-15E5AECB0791}"/>
                </a:ext>
              </a:extLst>
            </p:cNvPr>
            <p:cNvCxnSpPr>
              <a:cxnSpLocks/>
              <a:stCxn id="26" idx="0"/>
            </p:cNvCxnSpPr>
            <p:nvPr/>
          </p:nvCxnSpPr>
          <p:spPr>
            <a:xfrm flipV="1">
              <a:off x="305122" y="5429440"/>
              <a:ext cx="0" cy="153922"/>
            </a:xfrm>
            <a:prstGeom prst="straightConnector1">
              <a:avLst/>
            </a:prstGeom>
            <a:grpFill/>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pic>
        <p:nvPicPr>
          <p:cNvPr id="28" name="Picture 27" descr="A close up of a sign&#10;&#10;Description generated with high confidence">
            <a:extLst>
              <a:ext uri="{FF2B5EF4-FFF2-40B4-BE49-F238E27FC236}">
                <a16:creationId xmlns:a16="http://schemas.microsoft.com/office/drawing/2014/main" id="{78D9500E-AC28-4D28-B2DD-19943AB0CE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9" name="TextBox 28">
            <a:extLst>
              <a:ext uri="{FF2B5EF4-FFF2-40B4-BE49-F238E27FC236}">
                <a16:creationId xmlns:a16="http://schemas.microsoft.com/office/drawing/2014/main" id="{80DD03F9-900B-42A7-9E86-EC7B2A0DBE0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030846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TWO boxes where you could use an adverb in the sentence below.</a:t>
            </a: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	</a:t>
            </a:r>
            <a:r>
              <a:rPr lang="en-GB" sz="2400" b="1" dirty="0">
                <a:solidFill>
                  <a:schemeClr val="tx1"/>
                </a:solidFill>
                <a:latin typeface="Century Gothic" panose="020B0502020202020204" pitchFamily="34" charset="0"/>
              </a:rPr>
              <a:t>The tired old man sat down for a rest to regain</a:t>
            </a:r>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energy for the last lap.</a:t>
            </a: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‘Finally’ would work in either of these places.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b="1" u="sng" dirty="0">
              <a:solidFill>
                <a:schemeClr val="tx1"/>
              </a:solidFill>
              <a:latin typeface="Century Gothic" panose="020B0502020202020204" pitchFamily="34" charset="0"/>
            </a:endParaRPr>
          </a:p>
          <a:p>
            <a:pPr>
              <a:lnSpc>
                <a:spcPct val="400000"/>
              </a:lnSpc>
            </a:pPr>
            <a:endParaRPr lang="en-GB" sz="2400" b="1" dirty="0">
              <a:solidFill>
                <a:schemeClr val="tx1"/>
              </a:solidFill>
              <a:latin typeface="Century Gothic" panose="020B0502020202020204" pitchFamily="34" charset="0"/>
            </a:endParaRPr>
          </a:p>
        </p:txBody>
      </p:sp>
      <p:grpSp>
        <p:nvGrpSpPr>
          <p:cNvPr id="15" name="Group 14">
            <a:extLst>
              <a:ext uri="{FF2B5EF4-FFF2-40B4-BE49-F238E27FC236}">
                <a16:creationId xmlns:a16="http://schemas.microsoft.com/office/drawing/2014/main" id="{121F7571-C4D2-4D05-8EE9-68B79D2E690D}"/>
              </a:ext>
            </a:extLst>
          </p:cNvPr>
          <p:cNvGrpSpPr/>
          <p:nvPr/>
        </p:nvGrpSpPr>
        <p:grpSpPr>
          <a:xfrm>
            <a:off x="472047" y="2131542"/>
            <a:ext cx="588117" cy="1101495"/>
            <a:chOff x="325311" y="3207283"/>
            <a:chExt cx="588117" cy="1101495"/>
          </a:xfrm>
          <a:solidFill>
            <a:schemeClr val="bg1"/>
          </a:solidFill>
        </p:grpSpPr>
        <p:sp>
          <p:nvSpPr>
            <p:cNvPr id="20" name="Rectangle 19">
              <a:extLst>
                <a:ext uri="{FF2B5EF4-FFF2-40B4-BE49-F238E27FC236}">
                  <a16:creationId xmlns:a16="http://schemas.microsoft.com/office/drawing/2014/main" id="{BEF6791F-5904-4669-B848-0941C6434343}"/>
                </a:ext>
              </a:extLst>
            </p:cNvPr>
            <p:cNvSpPr/>
            <p:nvPr/>
          </p:nvSpPr>
          <p:spPr>
            <a:xfrm>
              <a:off x="325311" y="3641193"/>
              <a:ext cx="588117" cy="667585"/>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FF0000"/>
                  </a:solidFill>
                  <a:sym typeface="Wingdings" panose="05000000000000000000" pitchFamily="2" charset="2"/>
                </a:rPr>
                <a:t></a:t>
              </a:r>
              <a:endParaRPr lang="en-GB" sz="3200" dirty="0">
                <a:solidFill>
                  <a:srgbClr val="FF0000"/>
                </a:solidFill>
              </a:endParaRPr>
            </a:p>
          </p:txBody>
        </p:sp>
        <p:cxnSp>
          <p:nvCxnSpPr>
            <p:cNvPr id="21" name="Straight Arrow Connector 20">
              <a:extLst>
                <a:ext uri="{FF2B5EF4-FFF2-40B4-BE49-F238E27FC236}">
                  <a16:creationId xmlns:a16="http://schemas.microsoft.com/office/drawing/2014/main" id="{32F278F1-17EB-48BA-9343-B99164A1F904}"/>
                </a:ext>
              </a:extLst>
            </p:cNvPr>
            <p:cNvCxnSpPr>
              <a:cxnSpLocks/>
              <a:stCxn id="20" idx="0"/>
            </p:cNvCxnSpPr>
            <p:nvPr/>
          </p:nvCxnSpPr>
          <p:spPr>
            <a:xfrm flipV="1">
              <a:off x="619370" y="3207283"/>
              <a:ext cx="0" cy="433910"/>
            </a:xfrm>
            <a:prstGeom prst="straightConnector1">
              <a:avLst/>
            </a:prstGeom>
            <a:grpFill/>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2" name="Group 21">
            <a:extLst>
              <a:ext uri="{FF2B5EF4-FFF2-40B4-BE49-F238E27FC236}">
                <a16:creationId xmlns:a16="http://schemas.microsoft.com/office/drawing/2014/main" id="{37440408-C8BA-4DAD-94B7-F70DAD2B506A}"/>
              </a:ext>
            </a:extLst>
          </p:cNvPr>
          <p:cNvGrpSpPr/>
          <p:nvPr/>
        </p:nvGrpSpPr>
        <p:grpSpPr>
          <a:xfrm>
            <a:off x="3137801" y="2131542"/>
            <a:ext cx="588117" cy="1101495"/>
            <a:chOff x="200810" y="5429440"/>
            <a:chExt cx="208624" cy="390736"/>
          </a:xfrm>
          <a:solidFill>
            <a:schemeClr val="bg1"/>
          </a:solidFill>
        </p:grpSpPr>
        <p:sp>
          <p:nvSpPr>
            <p:cNvPr id="23" name="Rectangle 22">
              <a:extLst>
                <a:ext uri="{FF2B5EF4-FFF2-40B4-BE49-F238E27FC236}">
                  <a16:creationId xmlns:a16="http://schemas.microsoft.com/office/drawing/2014/main" id="{520E5CB7-6A21-4242-986D-2F829515F672}"/>
                </a:ext>
              </a:extLst>
            </p:cNvPr>
            <p:cNvSpPr/>
            <p:nvPr/>
          </p:nvSpPr>
          <p:spPr>
            <a:xfrm>
              <a:off x="200810" y="5583362"/>
              <a:ext cx="208624" cy="236814"/>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FF0000"/>
                  </a:solidFill>
                  <a:sym typeface="Wingdings" panose="05000000000000000000" pitchFamily="2" charset="2"/>
                </a:rPr>
                <a:t></a:t>
              </a:r>
              <a:endParaRPr lang="en-GB" sz="3200" dirty="0">
                <a:solidFill>
                  <a:srgbClr val="FF0000"/>
                </a:solidFill>
              </a:endParaRPr>
            </a:p>
          </p:txBody>
        </p:sp>
        <p:cxnSp>
          <p:nvCxnSpPr>
            <p:cNvPr id="24" name="Straight Arrow Connector 23">
              <a:extLst>
                <a:ext uri="{FF2B5EF4-FFF2-40B4-BE49-F238E27FC236}">
                  <a16:creationId xmlns:a16="http://schemas.microsoft.com/office/drawing/2014/main" id="{6C4E5523-77D1-4F45-9D9E-F71CA39509AA}"/>
                </a:ext>
              </a:extLst>
            </p:cNvPr>
            <p:cNvCxnSpPr>
              <a:cxnSpLocks/>
              <a:stCxn id="23" idx="0"/>
            </p:cNvCxnSpPr>
            <p:nvPr/>
          </p:nvCxnSpPr>
          <p:spPr>
            <a:xfrm flipV="1">
              <a:off x="305122" y="5429440"/>
              <a:ext cx="0" cy="153922"/>
            </a:xfrm>
            <a:prstGeom prst="straightConnector1">
              <a:avLst/>
            </a:prstGeom>
            <a:grpFill/>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5" name="Group 24">
            <a:extLst>
              <a:ext uri="{FF2B5EF4-FFF2-40B4-BE49-F238E27FC236}">
                <a16:creationId xmlns:a16="http://schemas.microsoft.com/office/drawing/2014/main" id="{C1D6A28D-F350-4331-9C47-C9C804C4CDDF}"/>
              </a:ext>
            </a:extLst>
          </p:cNvPr>
          <p:cNvGrpSpPr/>
          <p:nvPr/>
        </p:nvGrpSpPr>
        <p:grpSpPr>
          <a:xfrm>
            <a:off x="1158592" y="3840770"/>
            <a:ext cx="588117" cy="1101495"/>
            <a:chOff x="200810" y="5429440"/>
            <a:chExt cx="208624" cy="390736"/>
          </a:xfrm>
          <a:solidFill>
            <a:schemeClr val="bg1"/>
          </a:solidFill>
        </p:grpSpPr>
        <p:sp>
          <p:nvSpPr>
            <p:cNvPr id="26" name="Rectangle 25">
              <a:extLst>
                <a:ext uri="{FF2B5EF4-FFF2-40B4-BE49-F238E27FC236}">
                  <a16:creationId xmlns:a16="http://schemas.microsoft.com/office/drawing/2014/main" id="{FB9A7C16-3225-4469-8F7F-2D4233F37917}"/>
                </a:ext>
              </a:extLst>
            </p:cNvPr>
            <p:cNvSpPr/>
            <p:nvPr/>
          </p:nvSpPr>
          <p:spPr>
            <a:xfrm>
              <a:off x="200810" y="5583362"/>
              <a:ext cx="208624" cy="236814"/>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Arrow Connector 26">
              <a:extLst>
                <a:ext uri="{FF2B5EF4-FFF2-40B4-BE49-F238E27FC236}">
                  <a16:creationId xmlns:a16="http://schemas.microsoft.com/office/drawing/2014/main" id="{7F07558C-A56D-4F7D-A796-15E5AECB0791}"/>
                </a:ext>
              </a:extLst>
            </p:cNvPr>
            <p:cNvCxnSpPr>
              <a:cxnSpLocks/>
              <a:stCxn id="26" idx="0"/>
            </p:cNvCxnSpPr>
            <p:nvPr/>
          </p:nvCxnSpPr>
          <p:spPr>
            <a:xfrm flipV="1">
              <a:off x="305122" y="5429440"/>
              <a:ext cx="0" cy="153922"/>
            </a:xfrm>
            <a:prstGeom prst="straightConnector1">
              <a:avLst/>
            </a:prstGeom>
            <a:grpFill/>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pic>
        <p:nvPicPr>
          <p:cNvPr id="28" name="Picture 27" descr="A close up of a sign&#10;&#10;Description generated with high confidence">
            <a:extLst>
              <a:ext uri="{FF2B5EF4-FFF2-40B4-BE49-F238E27FC236}">
                <a16:creationId xmlns:a16="http://schemas.microsoft.com/office/drawing/2014/main" id="{C0FD4F5F-D0C0-4CBB-9D7A-88B67CDD04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9" name="TextBox 28">
            <a:extLst>
              <a:ext uri="{FF2B5EF4-FFF2-40B4-BE49-F238E27FC236}">
                <a16:creationId xmlns:a16="http://schemas.microsoft.com/office/drawing/2014/main" id="{98AB2327-CE70-4D96-9A03-4B761BDB1D36}"/>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4188545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Change the adverb in the sentence below so that the action is changed.</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The man walked carefully across the dancefloor, trying not to slip on the shiny surface.</a:t>
            </a:r>
          </a:p>
        </p:txBody>
      </p:sp>
      <p:pic>
        <p:nvPicPr>
          <p:cNvPr id="8" name="Picture 7" descr="A close up of a sign&#10;&#10;Description generated with high confidence">
            <a:extLst>
              <a:ext uri="{FF2B5EF4-FFF2-40B4-BE49-F238E27FC236}">
                <a16:creationId xmlns:a16="http://schemas.microsoft.com/office/drawing/2014/main" id="{5B632CF7-1762-42A8-B9E7-63F26A3B34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id="{25262705-7E07-4EA6-9ED4-7EB948EF848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8371881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Change the adverb in the sentence below so that the action is changed.</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The man walked </a:t>
            </a:r>
            <a:r>
              <a:rPr lang="en-GB" sz="2400" b="1" dirty="0">
                <a:solidFill>
                  <a:srgbClr val="FF0000"/>
                </a:solidFill>
                <a:latin typeface="Century Gothic" panose="020B0502020202020204" pitchFamily="34" charset="0"/>
              </a:rPr>
              <a:t>carefully</a:t>
            </a:r>
            <a:r>
              <a:rPr lang="en-GB" sz="2400" b="1" dirty="0">
                <a:solidFill>
                  <a:schemeClr val="tx1"/>
                </a:solidFill>
                <a:latin typeface="Century Gothic" panose="020B0502020202020204" pitchFamily="34" charset="0"/>
              </a:rPr>
              <a:t> across the dancefloor, trying not to slip on the shiny surface.</a:t>
            </a:r>
          </a:p>
          <a:p>
            <a:pPr lvl="0" defTabSz="685800">
              <a:defRPr/>
            </a:pPr>
            <a:endParaRPr lang="en-GB" sz="24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Various answers, for example: clumsily, unsteadily.</a:t>
            </a:r>
          </a:p>
          <a:p>
            <a:pPr lvl="0" defTabSz="685800">
              <a:defRPr/>
            </a:pPr>
            <a:endParaRPr lang="en-GB" sz="2400" b="1" dirty="0">
              <a:solidFill>
                <a:schemeClr val="tx1"/>
              </a:solidFill>
              <a:latin typeface="Century Gothic" panose="020B0502020202020204" pitchFamily="34" charset="0"/>
            </a:endParaRPr>
          </a:p>
        </p:txBody>
      </p:sp>
      <p:pic>
        <p:nvPicPr>
          <p:cNvPr id="6" name="Picture 5" descr="A close up of a sign&#10;&#10;Description generated with high confidence">
            <a:extLst>
              <a:ext uri="{FF2B5EF4-FFF2-40B4-BE49-F238E27FC236}">
                <a16:creationId xmlns:a16="http://schemas.microsoft.com/office/drawing/2014/main" id="{A03A0030-E092-46E2-AEC6-2729591ACF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6">
            <a:extLst>
              <a:ext uri="{FF2B5EF4-FFF2-40B4-BE49-F238E27FC236}">
                <a16:creationId xmlns:a16="http://schemas.microsoft.com/office/drawing/2014/main" id="{3FF32F7C-2C87-47B9-BE56-5D1A3B8BDA2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5512362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Write a sentence using each of these adverbials.</a:t>
            </a:r>
          </a:p>
        </p:txBody>
      </p:sp>
      <p:sp>
        <p:nvSpPr>
          <p:cNvPr id="2" name="Rectangle: Rounded Corners 1">
            <a:extLst>
              <a:ext uri="{FF2B5EF4-FFF2-40B4-BE49-F238E27FC236}">
                <a16:creationId xmlns:a16="http://schemas.microsoft.com/office/drawing/2014/main" id="{DF8B9F6D-F067-45F8-8DCA-75D50EC88A36}"/>
              </a:ext>
            </a:extLst>
          </p:cNvPr>
          <p:cNvSpPr/>
          <p:nvPr/>
        </p:nvSpPr>
        <p:spPr>
          <a:xfrm>
            <a:off x="660142" y="1481434"/>
            <a:ext cx="3838778" cy="973233"/>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as soon as you can </a:t>
            </a:r>
          </a:p>
        </p:txBody>
      </p:sp>
      <p:sp>
        <p:nvSpPr>
          <p:cNvPr id="12" name="Rectangle: Rounded Corners 11">
            <a:extLst>
              <a:ext uri="{FF2B5EF4-FFF2-40B4-BE49-F238E27FC236}">
                <a16:creationId xmlns:a16="http://schemas.microsoft.com/office/drawing/2014/main" id="{79AD8131-8A56-4356-8963-8803B6958009}"/>
              </a:ext>
            </a:extLst>
          </p:cNvPr>
          <p:cNvSpPr/>
          <p:nvPr/>
        </p:nvSpPr>
        <p:spPr>
          <a:xfrm>
            <a:off x="2685431" y="2812311"/>
            <a:ext cx="3838778" cy="973233"/>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often</a:t>
            </a:r>
          </a:p>
        </p:txBody>
      </p:sp>
      <p:sp>
        <p:nvSpPr>
          <p:cNvPr id="13" name="Rectangle: Rounded Corners 12">
            <a:extLst>
              <a:ext uri="{FF2B5EF4-FFF2-40B4-BE49-F238E27FC236}">
                <a16:creationId xmlns:a16="http://schemas.microsoft.com/office/drawing/2014/main" id="{912D7D36-0EA8-45D5-A33C-A6BD6999C9DA}"/>
              </a:ext>
            </a:extLst>
          </p:cNvPr>
          <p:cNvSpPr/>
          <p:nvPr/>
        </p:nvSpPr>
        <p:spPr>
          <a:xfrm>
            <a:off x="4708879" y="1479115"/>
            <a:ext cx="3838778" cy="973233"/>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above the bed</a:t>
            </a:r>
          </a:p>
        </p:txBody>
      </p:sp>
      <p:pic>
        <p:nvPicPr>
          <p:cNvPr id="9" name="Picture 8" descr="A close up of a sign&#10;&#10;Description generated with high confidence">
            <a:extLst>
              <a:ext uri="{FF2B5EF4-FFF2-40B4-BE49-F238E27FC236}">
                <a16:creationId xmlns:a16="http://schemas.microsoft.com/office/drawing/2014/main" id="{B0E50833-7F1E-4B07-BB4F-88C16DC117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9">
            <a:extLst>
              <a:ext uri="{FF2B5EF4-FFF2-40B4-BE49-F238E27FC236}">
                <a16:creationId xmlns:a16="http://schemas.microsoft.com/office/drawing/2014/main" id="{50758477-1EF9-41F4-B5C9-F6B585233CA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Write a sentence using each of these adverbials.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rgbClr val="FF0000"/>
                </a:solidFill>
                <a:latin typeface="Century Gothic" panose="020B0502020202020204" pitchFamily="34" charset="0"/>
              </a:rPr>
              <a:t>Various answers, for example: </a:t>
            </a:r>
          </a:p>
          <a:p>
            <a:pPr defTabSz="514350">
              <a:defRPr/>
            </a:pPr>
            <a:r>
              <a:rPr lang="en-GB" sz="2000" b="1" dirty="0">
                <a:solidFill>
                  <a:srgbClr val="FF0000"/>
                </a:solidFill>
                <a:latin typeface="Century Gothic" panose="020B0502020202020204" pitchFamily="34" charset="0"/>
              </a:rPr>
              <a:t>Make sure you hand in the paperwork as soon as you can before the deadline.</a:t>
            </a:r>
          </a:p>
          <a:p>
            <a:pPr defTabSz="514350">
              <a:defRPr/>
            </a:pPr>
            <a:r>
              <a:rPr lang="en-GB" sz="2000" b="1" dirty="0">
                <a:solidFill>
                  <a:srgbClr val="FF0000"/>
                </a:solidFill>
                <a:latin typeface="Century Gothic" panose="020B0502020202020204" pitchFamily="34" charset="0"/>
              </a:rPr>
              <a:t>He always kept a photo above the bed, to remind him of when he was young.</a:t>
            </a:r>
          </a:p>
          <a:p>
            <a:pPr defTabSz="514350">
              <a:defRPr/>
            </a:pPr>
            <a:r>
              <a:rPr lang="en-GB" sz="2000" b="1" dirty="0">
                <a:solidFill>
                  <a:srgbClr val="FF0000"/>
                </a:solidFill>
                <a:latin typeface="Century Gothic" panose="020B0502020202020204" pitchFamily="34" charset="0"/>
              </a:rPr>
              <a:t>The school often has fundraising days for various different causes and charities.</a:t>
            </a:r>
            <a:endParaRPr lang="en-GB" sz="2000" b="1" dirty="0">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sp>
        <p:nvSpPr>
          <p:cNvPr id="2" name="Rectangle: Rounded Corners 1">
            <a:extLst>
              <a:ext uri="{FF2B5EF4-FFF2-40B4-BE49-F238E27FC236}">
                <a16:creationId xmlns:a16="http://schemas.microsoft.com/office/drawing/2014/main" id="{DF8B9F6D-F067-45F8-8DCA-75D50EC88A36}"/>
              </a:ext>
            </a:extLst>
          </p:cNvPr>
          <p:cNvSpPr/>
          <p:nvPr/>
        </p:nvSpPr>
        <p:spPr>
          <a:xfrm>
            <a:off x="660142" y="1481434"/>
            <a:ext cx="3838778" cy="973233"/>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as soon as you can </a:t>
            </a:r>
          </a:p>
        </p:txBody>
      </p:sp>
      <p:sp>
        <p:nvSpPr>
          <p:cNvPr id="12" name="Rectangle: Rounded Corners 11">
            <a:extLst>
              <a:ext uri="{FF2B5EF4-FFF2-40B4-BE49-F238E27FC236}">
                <a16:creationId xmlns:a16="http://schemas.microsoft.com/office/drawing/2014/main" id="{79AD8131-8A56-4356-8963-8803B6958009}"/>
              </a:ext>
            </a:extLst>
          </p:cNvPr>
          <p:cNvSpPr/>
          <p:nvPr/>
        </p:nvSpPr>
        <p:spPr>
          <a:xfrm>
            <a:off x="2685431" y="2812311"/>
            <a:ext cx="3838778" cy="973233"/>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often</a:t>
            </a:r>
          </a:p>
        </p:txBody>
      </p:sp>
      <p:sp>
        <p:nvSpPr>
          <p:cNvPr id="13" name="Rectangle: Rounded Corners 12">
            <a:extLst>
              <a:ext uri="{FF2B5EF4-FFF2-40B4-BE49-F238E27FC236}">
                <a16:creationId xmlns:a16="http://schemas.microsoft.com/office/drawing/2014/main" id="{912D7D36-0EA8-45D5-A33C-A6BD6999C9DA}"/>
              </a:ext>
            </a:extLst>
          </p:cNvPr>
          <p:cNvSpPr/>
          <p:nvPr/>
        </p:nvSpPr>
        <p:spPr>
          <a:xfrm>
            <a:off x="4708879" y="1479115"/>
            <a:ext cx="3838778" cy="973233"/>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above the bed</a:t>
            </a:r>
          </a:p>
        </p:txBody>
      </p:sp>
      <p:pic>
        <p:nvPicPr>
          <p:cNvPr id="9" name="Picture 8" descr="A close up of a sign&#10;&#10;Description generated with high confidence">
            <a:extLst>
              <a:ext uri="{FF2B5EF4-FFF2-40B4-BE49-F238E27FC236}">
                <a16:creationId xmlns:a16="http://schemas.microsoft.com/office/drawing/2014/main" id="{A94A01EE-1E2A-4E98-81CF-8596278079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9">
            <a:extLst>
              <a:ext uri="{FF2B5EF4-FFF2-40B4-BE49-F238E27FC236}">
                <a16:creationId xmlns:a16="http://schemas.microsoft.com/office/drawing/2014/main" id="{C26283AD-642E-4EE8-ADBE-D550051B39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5789227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Charlie has written this sentence. How could he change the meaning by changing the adverb?</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puppies were frantically trying to get to their mother for some milk.</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pic>
        <p:nvPicPr>
          <p:cNvPr id="6" name="Picture 5" descr="A close up of a sign&#10;&#10;Description generated with high confidence">
            <a:extLst>
              <a:ext uri="{FF2B5EF4-FFF2-40B4-BE49-F238E27FC236}">
                <a16:creationId xmlns:a16="http://schemas.microsoft.com/office/drawing/2014/main" id="{15A4C77F-189A-4E12-BBE0-58FB2EF203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6">
            <a:extLst>
              <a:ext uri="{FF2B5EF4-FFF2-40B4-BE49-F238E27FC236}">
                <a16:creationId xmlns:a16="http://schemas.microsoft.com/office/drawing/2014/main" id="{0C5C495D-FDB0-400E-89B6-E12DB16BB040}"/>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109867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Charlie has written this sentence. How could he change the meaning by changing the adverb?</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puppies were </a:t>
            </a:r>
            <a:r>
              <a:rPr lang="en-GB" sz="2400" b="1" dirty="0">
                <a:solidFill>
                  <a:srgbClr val="FF0000"/>
                </a:solidFill>
                <a:latin typeface="Century Gothic" panose="020B0502020202020204" pitchFamily="34" charset="0"/>
              </a:rPr>
              <a:t>frantically</a:t>
            </a:r>
            <a:r>
              <a:rPr lang="en-GB" sz="2400" b="1" dirty="0">
                <a:solidFill>
                  <a:schemeClr val="tx1"/>
                </a:solidFill>
                <a:latin typeface="Century Gothic" panose="020B0502020202020204" pitchFamily="34" charset="0"/>
              </a:rPr>
              <a:t> trying to get to their mother for some milk.</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He could change the word frantically for…</a:t>
            </a: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pic>
        <p:nvPicPr>
          <p:cNvPr id="6" name="Picture 5" descr="A close up of a sign&#10;&#10;Description generated with high confidence">
            <a:extLst>
              <a:ext uri="{FF2B5EF4-FFF2-40B4-BE49-F238E27FC236}">
                <a16:creationId xmlns:a16="http://schemas.microsoft.com/office/drawing/2014/main" id="{615356E8-D828-4B99-834B-26BD4A6790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6">
            <a:extLst>
              <a:ext uri="{FF2B5EF4-FFF2-40B4-BE49-F238E27FC236}">
                <a16:creationId xmlns:a16="http://schemas.microsoft.com/office/drawing/2014/main" id="{2C6F322F-F956-4356-ACF3-875AB1482D3B}"/>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153835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Charlie has written this sentence. How could he change the meaning by changing the adverb?</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puppies were frantically trying to get to their mother for some milk.</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He could change the word frantically for carefully or happily. This would change how the puppies were trying to get to their mother from a panicked way to a more calm or happy way.</a:t>
            </a:r>
            <a:endParaRPr lang="en-GB" sz="2000" dirty="0">
              <a:solidFill>
                <a:srgbClr val="FF0000"/>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pic>
        <p:nvPicPr>
          <p:cNvPr id="6" name="Picture 5" descr="A close up of a sign&#10;&#10;Description generated with high confidence">
            <a:extLst>
              <a:ext uri="{FF2B5EF4-FFF2-40B4-BE49-F238E27FC236}">
                <a16:creationId xmlns:a16="http://schemas.microsoft.com/office/drawing/2014/main" id="{9C0A21B3-E253-4911-AC8C-7EFDDA2A7C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6">
            <a:extLst>
              <a:ext uri="{FF2B5EF4-FFF2-40B4-BE49-F238E27FC236}">
                <a16:creationId xmlns:a16="http://schemas.microsoft.com/office/drawing/2014/main" id="{31194656-7E8F-471A-A49B-D08C4BBB5536}"/>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17243888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Katie has used an adverbial in her sentence. Has she used it correctly? Explain why or why not.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They had seen such an amazing display of fireworks never before.</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pic>
        <p:nvPicPr>
          <p:cNvPr id="6" name="Picture 5" descr="A close up of a sign&#10;&#10;Description generated with high confidence">
            <a:extLst>
              <a:ext uri="{FF2B5EF4-FFF2-40B4-BE49-F238E27FC236}">
                <a16:creationId xmlns:a16="http://schemas.microsoft.com/office/drawing/2014/main" id="{78BB447A-128E-4449-B937-CF4592CB1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6">
            <a:extLst>
              <a:ext uri="{FF2B5EF4-FFF2-40B4-BE49-F238E27FC236}">
                <a16:creationId xmlns:a16="http://schemas.microsoft.com/office/drawing/2014/main" id="{E4F68327-664A-4FDC-BACB-8925FBE045B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7487154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Katie has used an adverbial in her sentence. Has she used it correctly? Explain why or why not.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They had seen such an amazing display of fireworks never before.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choice of adverbial is correct, however…</a:t>
            </a: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pic>
        <p:nvPicPr>
          <p:cNvPr id="6" name="Picture 5" descr="A close up of a sign&#10;&#10;Description generated with high confidence">
            <a:extLst>
              <a:ext uri="{FF2B5EF4-FFF2-40B4-BE49-F238E27FC236}">
                <a16:creationId xmlns:a16="http://schemas.microsoft.com/office/drawing/2014/main" id="{AB8780F1-54D9-4D6A-A3D3-BBAC427804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6">
            <a:extLst>
              <a:ext uri="{FF2B5EF4-FFF2-40B4-BE49-F238E27FC236}">
                <a16:creationId xmlns:a16="http://schemas.microsoft.com/office/drawing/2014/main" id="{75E3BB57-4AC0-4E3A-A109-B55DE587D575}"/>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40403346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Katie has used an adverbial in her sentence. Has she used it correctly? Explain why or why not.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They had seen such an amazing display of fireworks never before.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The choice of adverbial is correct, however, it has been positioned incorrectly within the sentence. Changing the position helps the sentence make sense:</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Never before, had they seen such an amazing display of fireworks.</a:t>
            </a: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pic>
        <p:nvPicPr>
          <p:cNvPr id="6" name="Picture 5" descr="A close up of a sign&#10;&#10;Description generated with high confidence">
            <a:extLst>
              <a:ext uri="{FF2B5EF4-FFF2-40B4-BE49-F238E27FC236}">
                <a16:creationId xmlns:a16="http://schemas.microsoft.com/office/drawing/2014/main" id="{BB2BE514-BDF0-434E-861A-BF8820117A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6">
            <a:extLst>
              <a:ext uri="{FF2B5EF4-FFF2-40B4-BE49-F238E27FC236}">
                <a16:creationId xmlns:a16="http://schemas.microsoft.com/office/drawing/2014/main" id="{0E25FCDB-ED74-4206-AFAC-7C0C951BB2D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7641373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838D5D8A-AE7B-4186-B041-1DE6E33A1F67}"/>
</file>

<file path=customXml/itemProps3.xml><?xml version="1.0" encoding="utf-8"?>
<ds:datastoreItem xmlns:ds="http://schemas.openxmlformats.org/officeDocument/2006/customXml" ds:itemID="{0EF8F11D-A449-4684-B8E0-461263A2E192}">
  <ds:schemaRefs>
    <ds:schemaRef ds:uri="86144f90-c7b6-48d0-aae5-f5e9e48cc3df"/>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www.w3.org/XML/1998/namespace"/>
    <ds:schemaRef ds:uri="0f0ae0ff-29c4-4766-b250-c1a9bee8d430"/>
    <ds:schemaRef ds:uri="http://schemas.microsoft.com/sharepoint/v3"/>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645</TotalTime>
  <Words>1239</Words>
  <Application>Microsoft Office PowerPoint</Application>
  <PresentationFormat>On-screen Show (4:3)</PresentationFormat>
  <Paragraphs>287</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Ellan Winter</cp:lastModifiedBy>
  <cp:revision>2</cp:revision>
  <dcterms:created xsi:type="dcterms:W3CDTF">2018-03-17T10:08:43Z</dcterms:created>
  <dcterms:modified xsi:type="dcterms:W3CDTF">2019-10-24T14:41:21Z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